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666" r:id="rId5"/>
  </p:sldMasterIdLst>
  <p:notesMasterIdLst>
    <p:notesMasterId r:id="rId14"/>
  </p:notesMasterIdLst>
  <p:sldIdLst>
    <p:sldId id="1088" r:id="rId6"/>
    <p:sldId id="1090" r:id="rId7"/>
    <p:sldId id="1072" r:id="rId8"/>
    <p:sldId id="1073" r:id="rId9"/>
    <p:sldId id="1068" r:id="rId10"/>
    <p:sldId id="1069" r:id="rId11"/>
    <p:sldId id="1070" r:id="rId12"/>
    <p:sldId id="1071" r:id="rId13"/>
  </p:sldIdLst>
  <p:sldSz cx="12192000" cy="6858000"/>
  <p:notesSz cx="6858000" cy="15811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sa Petersen" initials="AP" lastIdx="4" clrIdx="0">
    <p:extLst>
      <p:ext uri="{19B8F6BF-5375-455C-9EA6-DF929625EA0E}">
        <p15:presenceInfo xmlns:p15="http://schemas.microsoft.com/office/powerpoint/2012/main" userId="S::apetersen@rmi.org::9b51060e-41ea-410a-9f69-fa9e33dac547" providerId="AD"/>
      </p:ext>
    </p:extLst>
  </p:cmAuthor>
  <p:cmAuthor id="2" name="Matthew Popkin" initials="MP" lastIdx="32" clrIdx="1">
    <p:extLst>
      <p:ext uri="{19B8F6BF-5375-455C-9EA6-DF929625EA0E}">
        <p15:presenceInfo xmlns:p15="http://schemas.microsoft.com/office/powerpoint/2012/main" userId="S::mpopkin@rmi.org::57c94d59-6636-485f-a8d7-48c9af43b961" providerId="AD"/>
      </p:ext>
    </p:extLst>
  </p:cmAuthor>
  <p:cmAuthor id="3" name="Tyler Clevenger" initials="TC" lastIdx="3" clrIdx="2">
    <p:extLst>
      <p:ext uri="{19B8F6BF-5375-455C-9EA6-DF929625EA0E}">
        <p15:presenceInfo xmlns:p15="http://schemas.microsoft.com/office/powerpoint/2012/main" userId="S::tyler.clevenger_wri.org#ext#@rockmtnins.onmicrosoft.com::776ff652-b46c-4ca7-98d9-2e74fc6e0e21" providerId="AD"/>
      </p:ext>
    </p:extLst>
  </p:cmAuthor>
  <p:cmAuthor id="4" name="Stephen Abbott" initials="SA" lastIdx="37" clrIdx="3">
    <p:extLst>
      <p:ext uri="{19B8F6BF-5375-455C-9EA6-DF929625EA0E}">
        <p15:presenceInfo xmlns:p15="http://schemas.microsoft.com/office/powerpoint/2012/main" userId="S::sabbott@rmi.org::ffa9f514-72db-4de5-979b-c606c5c645b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2AC7D"/>
    <a:srgbClr val="449BD4"/>
    <a:srgbClr val="376092"/>
    <a:srgbClr val="5E5E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9407FE-D967-A040-AFDB-45C40D6EC849}" v="317" dt="2020-04-14T21:25:02.727"/>
    <p1510:client id="{B7F81FE7-E5A0-80F1-6323-7AE4F35E14DE}" v="2" dt="2020-04-14T17:57:31.5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8"/>
  </p:normalViewPr>
  <p:slideViewPr>
    <p:cSldViewPr snapToGrid="0" snapToObjects="1">
      <p:cViewPr varScale="1">
        <p:scale>
          <a:sx n="103" d="100"/>
          <a:sy n="103" d="100"/>
        </p:scale>
        <p:origin x="896"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2" Type="http://schemas.openxmlformats.org/officeDocument/2006/relationships/image" Target="../media/image13.svg"/><Relationship Id="rId1" Type="http://schemas.openxmlformats.org/officeDocument/2006/relationships/image" Target="../media/image12.png"/></Relationships>
</file>

<file path=ppt/diagrams/_rels/data5.xml.rels><?xml version="1.0" encoding="UTF-8" standalone="yes"?>
<Relationships xmlns="http://schemas.openxmlformats.org/package/2006/relationships"><Relationship Id="rId2" Type="http://schemas.openxmlformats.org/officeDocument/2006/relationships/image" Target="../media/image13.svg"/><Relationship Id="rId1" Type="http://schemas.openxmlformats.org/officeDocument/2006/relationships/image" Target="../media/image12.png"/></Relationships>
</file>

<file path=ppt/diagrams/_rels/drawing1.xml.rels><?xml version="1.0" encoding="UTF-8" standalone="yes"?>
<Relationships xmlns="http://schemas.openxmlformats.org/package/2006/relationships"><Relationship Id="rId2" Type="http://schemas.openxmlformats.org/officeDocument/2006/relationships/image" Target="../media/image13.svg"/><Relationship Id="rId1" Type="http://schemas.openxmlformats.org/officeDocument/2006/relationships/image" Target="../media/image12.png"/></Relationships>
</file>

<file path=ppt/diagrams/_rels/drawing5.xml.rels><?xml version="1.0" encoding="UTF-8" standalone="yes"?>
<Relationships xmlns="http://schemas.openxmlformats.org/package/2006/relationships"><Relationship Id="rId2" Type="http://schemas.openxmlformats.org/officeDocument/2006/relationships/image" Target="../media/image13.svg"/><Relationship Id="rId1"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857104-D373-407B-872D-17BB2D3EDC63}" type="doc">
      <dgm:prSet loTypeId="urn:microsoft.com/office/officeart/2018/5/layout/CenteredIconLabelDescriptionList" loCatId="icon" qsTypeId="urn:microsoft.com/office/officeart/2005/8/quickstyle/simple1" qsCatId="simple" csTypeId="urn:microsoft.com/office/officeart/2005/8/colors/accent3_2" csCatId="accent3" phldr="1"/>
      <dgm:spPr/>
      <dgm:t>
        <a:bodyPr/>
        <a:lstStyle/>
        <a:p>
          <a:endParaRPr lang="en-US"/>
        </a:p>
      </dgm:t>
    </dgm:pt>
    <dgm:pt modelId="{DEEFED64-2524-4827-A875-0A43CE1FF497}">
      <dgm:prSet custT="1"/>
      <dgm:spPr/>
      <dgm:t>
        <a:bodyPr/>
        <a:lstStyle/>
        <a:p>
          <a:pPr>
            <a:lnSpc>
              <a:spcPct val="100000"/>
            </a:lnSpc>
          </a:pPr>
          <a:r>
            <a:rPr lang="en-US" sz="1800"/>
            <a:t>Consider creating a clear, one-page briefing sheet to help elected officials and other stakeholders quickly and accurately understand the project. You may wish to highlight key project details such as the project’s objectives, costs, sources of funding, co-benefits (e.g. local job creation), timing, and partners as well as your contact information.</a:t>
          </a:r>
          <a:r>
            <a:rPr lang="en-US" sz="1800" i="0">
              <a:latin typeface="Calibri" panose="020F0502020204030204" pitchFamily="34" charset="0"/>
              <a:cs typeface="Calibri" panose="020F0502020204030204" pitchFamily="34" charset="0"/>
            </a:rPr>
            <a:t> </a:t>
          </a:r>
        </a:p>
      </dgm:t>
    </dgm:pt>
    <dgm:pt modelId="{6BA18A37-222F-47E7-8CB9-71BF89CA91C6}" type="parTrans" cxnId="{0B411278-287D-4B27-B7AF-32CD9FE862D5}">
      <dgm:prSet/>
      <dgm:spPr/>
      <dgm:t>
        <a:bodyPr/>
        <a:lstStyle/>
        <a:p>
          <a:endParaRPr lang="en-US"/>
        </a:p>
      </dgm:t>
    </dgm:pt>
    <dgm:pt modelId="{4AEB112B-C654-4713-9BB4-E79D56B8AF36}" type="sibTrans" cxnId="{0B411278-287D-4B27-B7AF-32CD9FE862D5}">
      <dgm:prSet/>
      <dgm:spPr/>
      <dgm:t>
        <a:bodyPr/>
        <a:lstStyle/>
        <a:p>
          <a:endParaRPr lang="en-US"/>
        </a:p>
      </dgm:t>
    </dgm:pt>
    <dgm:pt modelId="{43C754FB-5E71-414E-804D-80F08047406B}">
      <dgm:prSet custT="1"/>
      <dgm:spPr/>
      <dgm:t>
        <a:bodyPr/>
        <a:lstStyle/>
        <a:p>
          <a:pPr>
            <a:lnSpc>
              <a:spcPct val="100000"/>
            </a:lnSpc>
            <a:defRPr b="1"/>
          </a:pPr>
          <a:r>
            <a:rPr lang="en-US" sz="2800" b="0" i="1"/>
            <a:t>Suggestion:</a:t>
          </a:r>
        </a:p>
      </dgm:t>
    </dgm:pt>
    <dgm:pt modelId="{E3C13F7B-7357-4F6D-9C26-4B1D2A8B725D}" type="sibTrans" cxnId="{8D106159-6CE1-4B5F-9A3A-14D5E0B6175D}">
      <dgm:prSet/>
      <dgm:spPr/>
      <dgm:t>
        <a:bodyPr/>
        <a:lstStyle/>
        <a:p>
          <a:endParaRPr lang="en-US"/>
        </a:p>
      </dgm:t>
    </dgm:pt>
    <dgm:pt modelId="{0196A6B9-EF10-4025-A59C-0968612AE71F}" type="parTrans" cxnId="{8D106159-6CE1-4B5F-9A3A-14D5E0B6175D}">
      <dgm:prSet/>
      <dgm:spPr/>
      <dgm:t>
        <a:bodyPr/>
        <a:lstStyle/>
        <a:p>
          <a:endParaRPr lang="en-US"/>
        </a:p>
      </dgm:t>
    </dgm:pt>
    <dgm:pt modelId="{9CDDB0E3-7B1D-4409-A518-AD6C68441E9E}" type="pres">
      <dgm:prSet presAssocID="{92857104-D373-407B-872D-17BB2D3EDC63}" presName="root" presStyleCnt="0">
        <dgm:presLayoutVars>
          <dgm:dir/>
          <dgm:resizeHandles val="exact"/>
        </dgm:presLayoutVars>
      </dgm:prSet>
      <dgm:spPr/>
    </dgm:pt>
    <dgm:pt modelId="{7CC72CC3-FCD7-4144-9CD8-F6B7B07EC160}" type="pres">
      <dgm:prSet presAssocID="{43C754FB-5E71-414E-804D-80F08047406B}" presName="compNode" presStyleCnt="0"/>
      <dgm:spPr/>
    </dgm:pt>
    <dgm:pt modelId="{BC5D9531-AEA0-4B68-B39D-582F5E88AC81}" type="pres">
      <dgm:prSet presAssocID="{43C754FB-5E71-414E-804D-80F08047406B}" presName="iconRect" presStyleLbl="node1" presStyleIdx="0" presStyleCnt="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resentation with Checklist"/>
        </a:ext>
      </dgm:extLst>
    </dgm:pt>
    <dgm:pt modelId="{BD68BDC5-5D67-4C72-9962-F07CCCC9124A}" type="pres">
      <dgm:prSet presAssocID="{43C754FB-5E71-414E-804D-80F08047406B}" presName="iconSpace" presStyleCnt="0"/>
      <dgm:spPr/>
    </dgm:pt>
    <dgm:pt modelId="{329BE4E7-3278-4571-B3CC-620CAA57470D}" type="pres">
      <dgm:prSet presAssocID="{43C754FB-5E71-414E-804D-80F08047406B}" presName="parTx" presStyleLbl="revTx" presStyleIdx="0" presStyleCnt="2">
        <dgm:presLayoutVars>
          <dgm:chMax val="0"/>
          <dgm:chPref val="0"/>
        </dgm:presLayoutVars>
      </dgm:prSet>
      <dgm:spPr/>
    </dgm:pt>
    <dgm:pt modelId="{A2D9AE21-56A6-4C58-A90B-9458404E7D14}" type="pres">
      <dgm:prSet presAssocID="{43C754FB-5E71-414E-804D-80F08047406B}" presName="txSpace" presStyleCnt="0"/>
      <dgm:spPr/>
    </dgm:pt>
    <dgm:pt modelId="{5882FAF8-97FC-40B4-A89E-2A3EC2A12F4F}" type="pres">
      <dgm:prSet presAssocID="{43C754FB-5E71-414E-804D-80F08047406B}" presName="desTx" presStyleLbl="revTx" presStyleIdx="1" presStyleCnt="2">
        <dgm:presLayoutVars/>
      </dgm:prSet>
      <dgm:spPr/>
    </dgm:pt>
  </dgm:ptLst>
  <dgm:cxnLst>
    <dgm:cxn modelId="{BBA07632-9045-4535-8138-6117823B4E11}" type="presOf" srcId="{43C754FB-5E71-414E-804D-80F08047406B}" destId="{329BE4E7-3278-4571-B3CC-620CAA57470D}" srcOrd="0" destOrd="0" presId="urn:microsoft.com/office/officeart/2018/5/layout/CenteredIconLabelDescriptionList"/>
    <dgm:cxn modelId="{DC12563A-DEA6-45E5-BA6F-5C2966E8F506}" type="presOf" srcId="{92857104-D373-407B-872D-17BB2D3EDC63}" destId="{9CDDB0E3-7B1D-4409-A518-AD6C68441E9E}" srcOrd="0" destOrd="0" presId="urn:microsoft.com/office/officeart/2018/5/layout/CenteredIconLabelDescriptionList"/>
    <dgm:cxn modelId="{88D79D57-6264-4A19-A341-873DD3464D43}" type="presOf" srcId="{DEEFED64-2524-4827-A875-0A43CE1FF497}" destId="{5882FAF8-97FC-40B4-A89E-2A3EC2A12F4F}" srcOrd="0" destOrd="0" presId="urn:microsoft.com/office/officeart/2018/5/layout/CenteredIconLabelDescriptionList"/>
    <dgm:cxn modelId="{0B411278-287D-4B27-B7AF-32CD9FE862D5}" srcId="{43C754FB-5E71-414E-804D-80F08047406B}" destId="{DEEFED64-2524-4827-A875-0A43CE1FF497}" srcOrd="0" destOrd="0" parTransId="{6BA18A37-222F-47E7-8CB9-71BF89CA91C6}" sibTransId="{4AEB112B-C654-4713-9BB4-E79D56B8AF36}"/>
    <dgm:cxn modelId="{8D106159-6CE1-4B5F-9A3A-14D5E0B6175D}" srcId="{92857104-D373-407B-872D-17BB2D3EDC63}" destId="{43C754FB-5E71-414E-804D-80F08047406B}" srcOrd="0" destOrd="0" parTransId="{0196A6B9-EF10-4025-A59C-0968612AE71F}" sibTransId="{E3C13F7B-7357-4F6D-9C26-4B1D2A8B725D}"/>
    <dgm:cxn modelId="{94E662EC-8356-4AA2-8C71-3BF871C59680}" type="presParOf" srcId="{9CDDB0E3-7B1D-4409-A518-AD6C68441E9E}" destId="{7CC72CC3-FCD7-4144-9CD8-F6B7B07EC160}" srcOrd="0" destOrd="0" presId="urn:microsoft.com/office/officeart/2018/5/layout/CenteredIconLabelDescriptionList"/>
    <dgm:cxn modelId="{5CC1CA0B-0A75-4187-81F2-AACA7B5B6066}" type="presParOf" srcId="{7CC72CC3-FCD7-4144-9CD8-F6B7B07EC160}" destId="{BC5D9531-AEA0-4B68-B39D-582F5E88AC81}" srcOrd="0" destOrd="0" presId="urn:microsoft.com/office/officeart/2018/5/layout/CenteredIconLabelDescriptionList"/>
    <dgm:cxn modelId="{21CF53C0-DB2B-43A5-930D-CF584AAFE7FF}" type="presParOf" srcId="{7CC72CC3-FCD7-4144-9CD8-F6B7B07EC160}" destId="{BD68BDC5-5D67-4C72-9962-F07CCCC9124A}" srcOrd="1" destOrd="0" presId="urn:microsoft.com/office/officeart/2018/5/layout/CenteredIconLabelDescriptionList"/>
    <dgm:cxn modelId="{704EBF99-AC80-476A-BBBF-27821D19F83D}" type="presParOf" srcId="{7CC72CC3-FCD7-4144-9CD8-F6B7B07EC160}" destId="{329BE4E7-3278-4571-B3CC-620CAA57470D}" srcOrd="2" destOrd="0" presId="urn:microsoft.com/office/officeart/2018/5/layout/CenteredIconLabelDescriptionList"/>
    <dgm:cxn modelId="{6495D315-030A-4315-8925-E6EB2C2EB838}" type="presParOf" srcId="{7CC72CC3-FCD7-4144-9CD8-F6B7B07EC160}" destId="{A2D9AE21-56A6-4C58-A90B-9458404E7D14}" srcOrd="3" destOrd="0" presId="urn:microsoft.com/office/officeart/2018/5/layout/CenteredIconLabelDescriptionList"/>
    <dgm:cxn modelId="{A2FD388E-BAC8-416A-A66C-6DF2B46CC231}" type="presParOf" srcId="{7CC72CC3-FCD7-4144-9CD8-F6B7B07EC160}" destId="{5882FAF8-97FC-40B4-A89E-2A3EC2A12F4F}"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E6572D-0976-411F-81FF-5B147F449E4F}"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395EACB0-40AA-41E1-85CA-3DC0032FD85E}">
      <dgm:prSet/>
      <dgm:spPr>
        <a:solidFill>
          <a:schemeClr val="accent1"/>
        </a:solidFill>
      </dgm:spPr>
      <dgm:t>
        <a:bodyPr/>
        <a:lstStyle/>
        <a:p>
          <a:pPr algn="ctr"/>
          <a:r>
            <a:rPr lang="en-US" b="1"/>
            <a:t>Elected Officials</a:t>
          </a:r>
          <a:endParaRPr lang="en-US"/>
        </a:p>
      </dgm:t>
    </dgm:pt>
    <dgm:pt modelId="{2523B561-AB04-4256-AED8-4CAD0F1D433D}" type="parTrans" cxnId="{5C9D5A33-A2C9-4419-9C2F-2445DB66B29B}">
      <dgm:prSet/>
      <dgm:spPr/>
      <dgm:t>
        <a:bodyPr/>
        <a:lstStyle/>
        <a:p>
          <a:pPr algn="ctr"/>
          <a:endParaRPr lang="en-US"/>
        </a:p>
      </dgm:t>
    </dgm:pt>
    <dgm:pt modelId="{FF1F101F-CCA7-46A8-A508-8E61BF27D559}" type="sibTrans" cxnId="{5C9D5A33-A2C9-4419-9C2F-2445DB66B29B}">
      <dgm:prSet/>
      <dgm:spPr/>
      <dgm:t>
        <a:bodyPr/>
        <a:lstStyle/>
        <a:p>
          <a:pPr algn="ctr"/>
          <a:endParaRPr lang="en-US"/>
        </a:p>
      </dgm:t>
    </dgm:pt>
    <dgm:pt modelId="{48471F7A-C197-42A1-8A2D-5E5B1A12757C}">
      <dgm:prSet/>
      <dgm:spPr>
        <a:solidFill>
          <a:schemeClr val="accent1"/>
        </a:solidFill>
      </dgm:spPr>
      <dgm:t>
        <a:bodyPr/>
        <a:lstStyle/>
        <a:p>
          <a:pPr algn="ctr"/>
          <a:r>
            <a:rPr lang="en-US" b="1"/>
            <a:t>Local Government Agencies/Departments</a:t>
          </a:r>
          <a:endParaRPr lang="en-US"/>
        </a:p>
      </dgm:t>
    </dgm:pt>
    <dgm:pt modelId="{08CCB0FC-B3CD-486B-8C43-A40279FEC64B}" type="parTrans" cxnId="{ECB9D76E-D811-4C42-89E8-7273904DAC2F}">
      <dgm:prSet/>
      <dgm:spPr/>
      <dgm:t>
        <a:bodyPr/>
        <a:lstStyle/>
        <a:p>
          <a:pPr algn="ctr"/>
          <a:endParaRPr lang="en-US"/>
        </a:p>
      </dgm:t>
    </dgm:pt>
    <dgm:pt modelId="{0EFB80EF-0C07-46CE-9EFD-1DEE4114539A}" type="sibTrans" cxnId="{ECB9D76E-D811-4C42-89E8-7273904DAC2F}">
      <dgm:prSet/>
      <dgm:spPr/>
      <dgm:t>
        <a:bodyPr/>
        <a:lstStyle/>
        <a:p>
          <a:pPr algn="ctr"/>
          <a:endParaRPr lang="en-US"/>
        </a:p>
      </dgm:t>
    </dgm:pt>
    <dgm:pt modelId="{63A01198-4541-487C-B9BB-C4726108FAB0}">
      <dgm:prSet/>
      <dgm:spPr>
        <a:solidFill>
          <a:schemeClr val="accent1"/>
        </a:solidFill>
      </dgm:spPr>
      <dgm:t>
        <a:bodyPr/>
        <a:lstStyle/>
        <a:p>
          <a:pPr algn="ctr" rtl="0"/>
          <a:r>
            <a:rPr lang="en-US" b="1"/>
            <a:t>Utilities</a:t>
          </a:r>
          <a:r>
            <a:rPr lang="en-US" b="1">
              <a:latin typeface="Calibri Light" panose="020F0302020204030204"/>
            </a:rPr>
            <a:t> </a:t>
          </a:r>
          <a:endParaRPr lang="en-US"/>
        </a:p>
      </dgm:t>
    </dgm:pt>
    <dgm:pt modelId="{2734B609-6588-4FEF-8FE1-CAA194C9FE9C}" type="parTrans" cxnId="{2BB3BF16-9A2F-4F7A-A832-2F7FB5184040}">
      <dgm:prSet/>
      <dgm:spPr/>
      <dgm:t>
        <a:bodyPr/>
        <a:lstStyle/>
        <a:p>
          <a:pPr algn="ctr"/>
          <a:endParaRPr lang="en-US"/>
        </a:p>
      </dgm:t>
    </dgm:pt>
    <dgm:pt modelId="{C5B60B48-9121-455A-A9B8-055872D6D79B}" type="sibTrans" cxnId="{2BB3BF16-9A2F-4F7A-A832-2F7FB5184040}">
      <dgm:prSet/>
      <dgm:spPr/>
      <dgm:t>
        <a:bodyPr/>
        <a:lstStyle/>
        <a:p>
          <a:pPr algn="ctr"/>
          <a:endParaRPr lang="en-US"/>
        </a:p>
      </dgm:t>
    </dgm:pt>
    <dgm:pt modelId="{8D77A1A1-EFC1-4FF2-81C9-1B0C6616BE4F}">
      <dgm:prSet/>
      <dgm:spPr>
        <a:solidFill>
          <a:schemeClr val="accent1"/>
        </a:solidFill>
      </dgm:spPr>
      <dgm:t>
        <a:bodyPr/>
        <a:lstStyle/>
        <a:p>
          <a:pPr algn="ctr"/>
          <a:r>
            <a:rPr lang="en-US" b="1"/>
            <a:t>Local Press</a:t>
          </a:r>
        </a:p>
      </dgm:t>
    </dgm:pt>
    <dgm:pt modelId="{2F0A1DA8-481E-467A-9DE8-AB076D167643}" type="parTrans" cxnId="{D57EA619-1783-4C58-8AAD-D66AD8A62BFE}">
      <dgm:prSet/>
      <dgm:spPr/>
      <dgm:t>
        <a:bodyPr/>
        <a:lstStyle/>
        <a:p>
          <a:pPr algn="ctr"/>
          <a:endParaRPr lang="en-US"/>
        </a:p>
      </dgm:t>
    </dgm:pt>
    <dgm:pt modelId="{AEB62299-3715-4CA9-A98B-374E47150243}" type="sibTrans" cxnId="{D57EA619-1783-4C58-8AAD-D66AD8A62BFE}">
      <dgm:prSet/>
      <dgm:spPr/>
      <dgm:t>
        <a:bodyPr/>
        <a:lstStyle/>
        <a:p>
          <a:pPr algn="ctr"/>
          <a:endParaRPr lang="en-US"/>
        </a:p>
      </dgm:t>
    </dgm:pt>
    <dgm:pt modelId="{2B95E3DC-9A94-457C-A3D2-CC9103B5A4F1}">
      <dgm:prSet/>
      <dgm:spPr>
        <a:solidFill>
          <a:schemeClr val="accent1"/>
        </a:solidFill>
      </dgm:spPr>
      <dgm:t>
        <a:bodyPr/>
        <a:lstStyle/>
        <a:p>
          <a:pPr algn="ctr"/>
          <a:r>
            <a:rPr lang="en-US" b="1"/>
            <a:t>Community &amp; Advocacy Groups</a:t>
          </a:r>
          <a:endParaRPr lang="en-US"/>
        </a:p>
      </dgm:t>
    </dgm:pt>
    <dgm:pt modelId="{447FD1C3-57C5-4A84-AAE5-B4AC5C4D003F}" type="parTrans" cxnId="{6A759D0F-A175-415F-8DBF-387897645137}">
      <dgm:prSet/>
      <dgm:spPr/>
      <dgm:t>
        <a:bodyPr/>
        <a:lstStyle/>
        <a:p>
          <a:pPr algn="ctr"/>
          <a:endParaRPr lang="en-US"/>
        </a:p>
      </dgm:t>
    </dgm:pt>
    <dgm:pt modelId="{FC7475F3-1653-4162-84D9-757558A7325E}" type="sibTrans" cxnId="{6A759D0F-A175-415F-8DBF-387897645137}">
      <dgm:prSet/>
      <dgm:spPr/>
      <dgm:t>
        <a:bodyPr/>
        <a:lstStyle/>
        <a:p>
          <a:pPr algn="ctr"/>
          <a:endParaRPr lang="en-US"/>
        </a:p>
      </dgm:t>
    </dgm:pt>
    <dgm:pt modelId="{21962FCE-0B93-452B-81B9-B1FD0D84B369}">
      <dgm:prSet/>
      <dgm:spPr>
        <a:solidFill>
          <a:schemeClr val="accent1"/>
        </a:solidFill>
      </dgm:spPr>
      <dgm:t>
        <a:bodyPr/>
        <a:lstStyle/>
        <a:p>
          <a:pPr algn="ctr"/>
          <a:r>
            <a:rPr lang="en-US" b="1"/>
            <a:t>Residents &amp; Neighborhood Associations</a:t>
          </a:r>
          <a:endParaRPr lang="en-US"/>
        </a:p>
      </dgm:t>
    </dgm:pt>
    <dgm:pt modelId="{F10B4E61-1F53-48A6-9872-50E2F01042CE}" type="parTrans" cxnId="{8DC1873C-BD62-4FD9-A6A5-F4CD6C41278E}">
      <dgm:prSet/>
      <dgm:spPr/>
      <dgm:t>
        <a:bodyPr/>
        <a:lstStyle/>
        <a:p>
          <a:pPr algn="ctr"/>
          <a:endParaRPr lang="en-US"/>
        </a:p>
      </dgm:t>
    </dgm:pt>
    <dgm:pt modelId="{7E9770B0-615C-413F-BC0F-BD4F566EC831}" type="sibTrans" cxnId="{8DC1873C-BD62-4FD9-A6A5-F4CD6C41278E}">
      <dgm:prSet/>
      <dgm:spPr/>
      <dgm:t>
        <a:bodyPr/>
        <a:lstStyle/>
        <a:p>
          <a:pPr algn="ctr"/>
          <a:endParaRPr lang="en-US"/>
        </a:p>
      </dgm:t>
    </dgm:pt>
    <dgm:pt modelId="{188976C7-F5D9-4360-A32A-31C4A3694BFA}">
      <dgm:prSet/>
      <dgm:spPr>
        <a:solidFill>
          <a:schemeClr val="accent1"/>
        </a:solidFill>
      </dgm:spPr>
      <dgm:t>
        <a:bodyPr/>
        <a:lstStyle/>
        <a:p>
          <a:pPr algn="ctr"/>
          <a:r>
            <a:rPr lang="en-US" b="1"/>
            <a:t>Property Owners, Renters, Landlords</a:t>
          </a:r>
          <a:endParaRPr lang="en-US"/>
        </a:p>
      </dgm:t>
    </dgm:pt>
    <dgm:pt modelId="{39289F0E-D424-4CAD-AFB1-9236E09386B6}" type="parTrans" cxnId="{1FCC1E6A-56D5-42FB-AA32-00C027660540}">
      <dgm:prSet/>
      <dgm:spPr/>
      <dgm:t>
        <a:bodyPr/>
        <a:lstStyle/>
        <a:p>
          <a:pPr algn="ctr"/>
          <a:endParaRPr lang="en-US"/>
        </a:p>
      </dgm:t>
    </dgm:pt>
    <dgm:pt modelId="{BE9D67BD-85FA-4A37-90CC-DDFDCD0DA92F}" type="sibTrans" cxnId="{1FCC1E6A-56D5-42FB-AA32-00C027660540}">
      <dgm:prSet/>
      <dgm:spPr/>
      <dgm:t>
        <a:bodyPr/>
        <a:lstStyle/>
        <a:p>
          <a:pPr algn="ctr"/>
          <a:endParaRPr lang="en-US"/>
        </a:p>
      </dgm:t>
    </dgm:pt>
    <dgm:pt modelId="{C6C59E6B-8F81-4147-A081-67F6368E14F6}">
      <dgm:prSet/>
      <dgm:spPr>
        <a:solidFill>
          <a:schemeClr val="accent1"/>
        </a:solidFill>
      </dgm:spPr>
      <dgm:t>
        <a:bodyPr/>
        <a:lstStyle/>
        <a:p>
          <a:pPr algn="ctr"/>
          <a:r>
            <a:rPr lang="en-US" b="1"/>
            <a:t>Businesses, Employers, and Employees</a:t>
          </a:r>
          <a:endParaRPr lang="en-US"/>
        </a:p>
      </dgm:t>
    </dgm:pt>
    <dgm:pt modelId="{F734A616-CCAF-4497-8335-30BE74F2DBC4}" type="parTrans" cxnId="{F2EE92AF-1A38-498E-93A4-EBE9CA4496E6}">
      <dgm:prSet/>
      <dgm:spPr/>
      <dgm:t>
        <a:bodyPr/>
        <a:lstStyle/>
        <a:p>
          <a:pPr algn="ctr"/>
          <a:endParaRPr lang="en-US"/>
        </a:p>
      </dgm:t>
    </dgm:pt>
    <dgm:pt modelId="{F3C79629-00A8-4A00-9905-FE932690302B}" type="sibTrans" cxnId="{F2EE92AF-1A38-498E-93A4-EBE9CA4496E6}">
      <dgm:prSet/>
      <dgm:spPr/>
      <dgm:t>
        <a:bodyPr/>
        <a:lstStyle/>
        <a:p>
          <a:pPr algn="ctr"/>
          <a:endParaRPr lang="en-US"/>
        </a:p>
      </dgm:t>
    </dgm:pt>
    <dgm:pt modelId="{690C596A-A63A-4350-8A91-016DFD354C30}">
      <dgm:prSet/>
      <dgm:spPr>
        <a:solidFill>
          <a:schemeClr val="accent1"/>
        </a:solidFill>
      </dgm:spPr>
      <dgm:t>
        <a:bodyPr/>
        <a:lstStyle/>
        <a:p>
          <a:pPr algn="ctr"/>
          <a:r>
            <a:rPr lang="en-US" b="1"/>
            <a:t>Project Developers</a:t>
          </a:r>
          <a:endParaRPr lang="en-US"/>
        </a:p>
      </dgm:t>
    </dgm:pt>
    <dgm:pt modelId="{FA577119-E838-4A62-86B8-A517BA8BC981}" type="parTrans" cxnId="{A7C720B6-5B13-4DC6-A423-38F87A21F916}">
      <dgm:prSet/>
      <dgm:spPr/>
      <dgm:t>
        <a:bodyPr/>
        <a:lstStyle/>
        <a:p>
          <a:pPr algn="ctr"/>
          <a:endParaRPr lang="en-US"/>
        </a:p>
      </dgm:t>
    </dgm:pt>
    <dgm:pt modelId="{99F1C1F2-7FF1-470F-A12F-F38914590D63}" type="sibTrans" cxnId="{A7C720B6-5B13-4DC6-A423-38F87A21F916}">
      <dgm:prSet/>
      <dgm:spPr/>
      <dgm:t>
        <a:bodyPr/>
        <a:lstStyle/>
        <a:p>
          <a:pPr algn="ctr"/>
          <a:endParaRPr lang="en-US"/>
        </a:p>
      </dgm:t>
    </dgm:pt>
    <dgm:pt modelId="{453E9F41-CB45-9D4A-80AE-25542E81B940}">
      <dgm:prSet/>
      <dgm:spPr>
        <a:solidFill>
          <a:schemeClr val="accent1"/>
        </a:solidFill>
      </dgm:spPr>
      <dgm:t>
        <a:bodyPr/>
        <a:lstStyle/>
        <a:p>
          <a:pPr algn="ctr"/>
          <a:r>
            <a:rPr lang="en-US" b="1"/>
            <a:t>Regional Governments, Universities, and Institutions</a:t>
          </a:r>
          <a:endParaRPr lang="en-US"/>
        </a:p>
      </dgm:t>
    </dgm:pt>
    <dgm:pt modelId="{EE8004AA-42BD-F844-82BD-DB5AF5000C10}" type="parTrans" cxnId="{510F0A63-58E0-E24C-9B36-C4EFC4FB7897}">
      <dgm:prSet/>
      <dgm:spPr/>
      <dgm:t>
        <a:bodyPr/>
        <a:lstStyle/>
        <a:p>
          <a:endParaRPr lang="en-US"/>
        </a:p>
      </dgm:t>
    </dgm:pt>
    <dgm:pt modelId="{ACD933AD-2B7C-524B-AFA2-58A98471F59A}" type="sibTrans" cxnId="{510F0A63-58E0-E24C-9B36-C4EFC4FB7897}">
      <dgm:prSet/>
      <dgm:spPr/>
      <dgm:t>
        <a:bodyPr/>
        <a:lstStyle/>
        <a:p>
          <a:endParaRPr lang="en-US"/>
        </a:p>
      </dgm:t>
    </dgm:pt>
    <dgm:pt modelId="{6973A5D1-3C11-4341-8EE3-3C1C80FCF559}" type="pres">
      <dgm:prSet presAssocID="{14E6572D-0976-411F-81FF-5B147F449E4F}" presName="linear" presStyleCnt="0">
        <dgm:presLayoutVars>
          <dgm:animLvl val="lvl"/>
          <dgm:resizeHandles val="exact"/>
        </dgm:presLayoutVars>
      </dgm:prSet>
      <dgm:spPr/>
    </dgm:pt>
    <dgm:pt modelId="{F52C728E-7CF0-3A4F-9110-A4E73D2777AC}" type="pres">
      <dgm:prSet presAssocID="{395EACB0-40AA-41E1-85CA-3DC0032FD85E}" presName="parentText" presStyleLbl="node1" presStyleIdx="0" presStyleCnt="10">
        <dgm:presLayoutVars>
          <dgm:chMax val="0"/>
          <dgm:bulletEnabled val="1"/>
        </dgm:presLayoutVars>
      </dgm:prSet>
      <dgm:spPr/>
    </dgm:pt>
    <dgm:pt modelId="{CAF64E51-795D-2246-A5ED-58C2D30C2195}" type="pres">
      <dgm:prSet presAssocID="{FF1F101F-CCA7-46A8-A508-8E61BF27D559}" presName="spacer" presStyleCnt="0"/>
      <dgm:spPr/>
    </dgm:pt>
    <dgm:pt modelId="{B73CCD3F-0BEB-F848-BDC9-70F98410CA50}" type="pres">
      <dgm:prSet presAssocID="{48471F7A-C197-42A1-8A2D-5E5B1A12757C}" presName="parentText" presStyleLbl="node1" presStyleIdx="1" presStyleCnt="10">
        <dgm:presLayoutVars>
          <dgm:chMax val="0"/>
          <dgm:bulletEnabled val="1"/>
        </dgm:presLayoutVars>
      </dgm:prSet>
      <dgm:spPr/>
    </dgm:pt>
    <dgm:pt modelId="{9D5BBEC6-43E3-2541-9717-743123383CD0}" type="pres">
      <dgm:prSet presAssocID="{0EFB80EF-0C07-46CE-9EFD-1DEE4114539A}" presName="spacer" presStyleCnt="0"/>
      <dgm:spPr/>
    </dgm:pt>
    <dgm:pt modelId="{43CDC640-BDBE-064B-B8BE-4794F685A5FF}" type="pres">
      <dgm:prSet presAssocID="{453E9F41-CB45-9D4A-80AE-25542E81B940}" presName="parentText" presStyleLbl="node1" presStyleIdx="2" presStyleCnt="10">
        <dgm:presLayoutVars>
          <dgm:chMax val="0"/>
          <dgm:bulletEnabled val="1"/>
        </dgm:presLayoutVars>
      </dgm:prSet>
      <dgm:spPr/>
    </dgm:pt>
    <dgm:pt modelId="{5AA84641-3E93-3042-B9CB-381E4B75C444}" type="pres">
      <dgm:prSet presAssocID="{ACD933AD-2B7C-524B-AFA2-58A98471F59A}" presName="spacer" presStyleCnt="0"/>
      <dgm:spPr/>
    </dgm:pt>
    <dgm:pt modelId="{1D9AF0A2-2F23-5444-8F8E-950581FB0CF5}" type="pres">
      <dgm:prSet presAssocID="{63A01198-4541-487C-B9BB-C4726108FAB0}" presName="parentText" presStyleLbl="node1" presStyleIdx="3" presStyleCnt="10">
        <dgm:presLayoutVars>
          <dgm:chMax val="0"/>
          <dgm:bulletEnabled val="1"/>
        </dgm:presLayoutVars>
      </dgm:prSet>
      <dgm:spPr/>
    </dgm:pt>
    <dgm:pt modelId="{3E834E36-19DB-7C44-9132-41C3D8BB9E96}" type="pres">
      <dgm:prSet presAssocID="{C5B60B48-9121-455A-A9B8-055872D6D79B}" presName="spacer" presStyleCnt="0"/>
      <dgm:spPr/>
    </dgm:pt>
    <dgm:pt modelId="{3C27F155-6DF0-C14D-B1AA-63F6E70806D8}" type="pres">
      <dgm:prSet presAssocID="{2B95E3DC-9A94-457C-A3D2-CC9103B5A4F1}" presName="parentText" presStyleLbl="node1" presStyleIdx="4" presStyleCnt="10">
        <dgm:presLayoutVars>
          <dgm:chMax val="0"/>
          <dgm:bulletEnabled val="1"/>
        </dgm:presLayoutVars>
      </dgm:prSet>
      <dgm:spPr/>
    </dgm:pt>
    <dgm:pt modelId="{3959EBA9-A950-D84D-A90B-653BE10D0ED1}" type="pres">
      <dgm:prSet presAssocID="{FC7475F3-1653-4162-84D9-757558A7325E}" presName="spacer" presStyleCnt="0"/>
      <dgm:spPr/>
    </dgm:pt>
    <dgm:pt modelId="{7D9A0AD5-4B00-654F-AE94-2F5914018CA6}" type="pres">
      <dgm:prSet presAssocID="{21962FCE-0B93-452B-81B9-B1FD0D84B369}" presName="parentText" presStyleLbl="node1" presStyleIdx="5" presStyleCnt="10">
        <dgm:presLayoutVars>
          <dgm:chMax val="0"/>
          <dgm:bulletEnabled val="1"/>
        </dgm:presLayoutVars>
      </dgm:prSet>
      <dgm:spPr/>
    </dgm:pt>
    <dgm:pt modelId="{67751637-5AD8-1649-935A-949E39892AE0}" type="pres">
      <dgm:prSet presAssocID="{7E9770B0-615C-413F-BC0F-BD4F566EC831}" presName="spacer" presStyleCnt="0"/>
      <dgm:spPr/>
    </dgm:pt>
    <dgm:pt modelId="{C9C0C447-59E3-F143-9252-F65682B11A14}" type="pres">
      <dgm:prSet presAssocID="{188976C7-F5D9-4360-A32A-31C4A3694BFA}" presName="parentText" presStyleLbl="node1" presStyleIdx="6" presStyleCnt="10">
        <dgm:presLayoutVars>
          <dgm:chMax val="0"/>
          <dgm:bulletEnabled val="1"/>
        </dgm:presLayoutVars>
      </dgm:prSet>
      <dgm:spPr/>
    </dgm:pt>
    <dgm:pt modelId="{7BCF978D-71E8-B74E-9129-C3C460835F17}" type="pres">
      <dgm:prSet presAssocID="{BE9D67BD-85FA-4A37-90CC-DDFDCD0DA92F}" presName="spacer" presStyleCnt="0"/>
      <dgm:spPr/>
    </dgm:pt>
    <dgm:pt modelId="{421E05DC-0C41-5149-A953-F7D24C49D966}" type="pres">
      <dgm:prSet presAssocID="{C6C59E6B-8F81-4147-A081-67F6368E14F6}" presName="parentText" presStyleLbl="node1" presStyleIdx="7" presStyleCnt="10">
        <dgm:presLayoutVars>
          <dgm:chMax val="0"/>
          <dgm:bulletEnabled val="1"/>
        </dgm:presLayoutVars>
      </dgm:prSet>
      <dgm:spPr/>
    </dgm:pt>
    <dgm:pt modelId="{F04B7470-F625-4548-8679-366C2167DD8B}" type="pres">
      <dgm:prSet presAssocID="{F3C79629-00A8-4A00-9905-FE932690302B}" presName="spacer" presStyleCnt="0"/>
      <dgm:spPr/>
    </dgm:pt>
    <dgm:pt modelId="{25F5B037-EB7E-0746-B39C-C50CB5127BD7}" type="pres">
      <dgm:prSet presAssocID="{690C596A-A63A-4350-8A91-016DFD354C30}" presName="parentText" presStyleLbl="node1" presStyleIdx="8" presStyleCnt="10">
        <dgm:presLayoutVars>
          <dgm:chMax val="0"/>
          <dgm:bulletEnabled val="1"/>
        </dgm:presLayoutVars>
      </dgm:prSet>
      <dgm:spPr/>
    </dgm:pt>
    <dgm:pt modelId="{6F152BE8-75E5-D04A-AF0D-0465DE6D5741}" type="pres">
      <dgm:prSet presAssocID="{99F1C1F2-7FF1-470F-A12F-F38914590D63}" presName="spacer" presStyleCnt="0"/>
      <dgm:spPr/>
    </dgm:pt>
    <dgm:pt modelId="{F4B65ACE-2727-7A44-ADDA-59B489024CDC}" type="pres">
      <dgm:prSet presAssocID="{8D77A1A1-EFC1-4FF2-81C9-1B0C6616BE4F}" presName="parentText" presStyleLbl="node1" presStyleIdx="9" presStyleCnt="10">
        <dgm:presLayoutVars>
          <dgm:chMax val="0"/>
          <dgm:bulletEnabled val="1"/>
        </dgm:presLayoutVars>
      </dgm:prSet>
      <dgm:spPr/>
    </dgm:pt>
  </dgm:ptLst>
  <dgm:cxnLst>
    <dgm:cxn modelId="{6A759D0F-A175-415F-8DBF-387897645137}" srcId="{14E6572D-0976-411F-81FF-5B147F449E4F}" destId="{2B95E3DC-9A94-457C-A3D2-CC9103B5A4F1}" srcOrd="4" destOrd="0" parTransId="{447FD1C3-57C5-4A84-AAE5-B4AC5C4D003F}" sibTransId="{FC7475F3-1653-4162-84D9-757558A7325E}"/>
    <dgm:cxn modelId="{2BB3BF16-9A2F-4F7A-A832-2F7FB5184040}" srcId="{14E6572D-0976-411F-81FF-5B147F449E4F}" destId="{63A01198-4541-487C-B9BB-C4726108FAB0}" srcOrd="3" destOrd="0" parTransId="{2734B609-6588-4FEF-8FE1-CAA194C9FE9C}" sibTransId="{C5B60B48-9121-455A-A9B8-055872D6D79B}"/>
    <dgm:cxn modelId="{D57EA619-1783-4C58-8AAD-D66AD8A62BFE}" srcId="{14E6572D-0976-411F-81FF-5B147F449E4F}" destId="{8D77A1A1-EFC1-4FF2-81C9-1B0C6616BE4F}" srcOrd="9" destOrd="0" parTransId="{2F0A1DA8-481E-467A-9DE8-AB076D167643}" sibTransId="{AEB62299-3715-4CA9-A98B-374E47150243}"/>
    <dgm:cxn modelId="{D590AA1B-A8D3-0E42-A0B7-6155EA9AB713}" type="presOf" srcId="{21962FCE-0B93-452B-81B9-B1FD0D84B369}" destId="{7D9A0AD5-4B00-654F-AE94-2F5914018CA6}" srcOrd="0" destOrd="0" presId="urn:microsoft.com/office/officeart/2005/8/layout/vList2"/>
    <dgm:cxn modelId="{74CE7529-0FC4-344C-B46B-F51D2366E766}" type="presOf" srcId="{690C596A-A63A-4350-8A91-016DFD354C30}" destId="{25F5B037-EB7E-0746-B39C-C50CB5127BD7}" srcOrd="0" destOrd="0" presId="urn:microsoft.com/office/officeart/2005/8/layout/vList2"/>
    <dgm:cxn modelId="{5C9D5A33-A2C9-4419-9C2F-2445DB66B29B}" srcId="{14E6572D-0976-411F-81FF-5B147F449E4F}" destId="{395EACB0-40AA-41E1-85CA-3DC0032FD85E}" srcOrd="0" destOrd="0" parTransId="{2523B561-AB04-4256-AED8-4CAD0F1D433D}" sibTransId="{FF1F101F-CCA7-46A8-A508-8E61BF27D559}"/>
    <dgm:cxn modelId="{8DC1873C-BD62-4FD9-A6A5-F4CD6C41278E}" srcId="{14E6572D-0976-411F-81FF-5B147F449E4F}" destId="{21962FCE-0B93-452B-81B9-B1FD0D84B369}" srcOrd="5" destOrd="0" parTransId="{F10B4E61-1F53-48A6-9872-50E2F01042CE}" sibTransId="{7E9770B0-615C-413F-BC0F-BD4F566EC831}"/>
    <dgm:cxn modelId="{510F0A63-58E0-E24C-9B36-C4EFC4FB7897}" srcId="{14E6572D-0976-411F-81FF-5B147F449E4F}" destId="{453E9F41-CB45-9D4A-80AE-25542E81B940}" srcOrd="2" destOrd="0" parTransId="{EE8004AA-42BD-F844-82BD-DB5AF5000C10}" sibTransId="{ACD933AD-2B7C-524B-AFA2-58A98471F59A}"/>
    <dgm:cxn modelId="{1FCC1E6A-56D5-42FB-AA32-00C027660540}" srcId="{14E6572D-0976-411F-81FF-5B147F449E4F}" destId="{188976C7-F5D9-4360-A32A-31C4A3694BFA}" srcOrd="6" destOrd="0" parTransId="{39289F0E-D424-4CAD-AFB1-9236E09386B6}" sibTransId="{BE9D67BD-85FA-4A37-90CC-DDFDCD0DA92F}"/>
    <dgm:cxn modelId="{ECB9D76E-D811-4C42-89E8-7273904DAC2F}" srcId="{14E6572D-0976-411F-81FF-5B147F449E4F}" destId="{48471F7A-C197-42A1-8A2D-5E5B1A12757C}" srcOrd="1" destOrd="0" parTransId="{08CCB0FC-B3CD-486B-8C43-A40279FEC64B}" sibTransId="{0EFB80EF-0C07-46CE-9EFD-1DEE4114539A}"/>
    <dgm:cxn modelId="{35C5867B-5AD0-EA45-9853-EE2FD00462DC}" type="presOf" srcId="{63A01198-4541-487C-B9BB-C4726108FAB0}" destId="{1D9AF0A2-2F23-5444-8F8E-950581FB0CF5}" srcOrd="0" destOrd="0" presId="urn:microsoft.com/office/officeart/2005/8/layout/vList2"/>
    <dgm:cxn modelId="{C868E886-4DA3-5E48-8E41-3BA4C2AB6F1F}" type="presOf" srcId="{14E6572D-0976-411F-81FF-5B147F449E4F}" destId="{6973A5D1-3C11-4341-8EE3-3C1C80FCF559}" srcOrd="0" destOrd="0" presId="urn:microsoft.com/office/officeart/2005/8/layout/vList2"/>
    <dgm:cxn modelId="{61A82E8D-B89D-BF4F-9D39-1332B3843AD2}" type="presOf" srcId="{2B95E3DC-9A94-457C-A3D2-CC9103B5A4F1}" destId="{3C27F155-6DF0-C14D-B1AA-63F6E70806D8}" srcOrd="0" destOrd="0" presId="urn:microsoft.com/office/officeart/2005/8/layout/vList2"/>
    <dgm:cxn modelId="{2349F894-4E95-144F-85E0-FAD71140E760}" type="presOf" srcId="{C6C59E6B-8F81-4147-A081-67F6368E14F6}" destId="{421E05DC-0C41-5149-A953-F7D24C49D966}" srcOrd="0" destOrd="0" presId="urn:microsoft.com/office/officeart/2005/8/layout/vList2"/>
    <dgm:cxn modelId="{E985DA98-8E2A-3746-BB13-A197698AE096}" type="presOf" srcId="{453E9F41-CB45-9D4A-80AE-25542E81B940}" destId="{43CDC640-BDBE-064B-B8BE-4794F685A5FF}" srcOrd="0" destOrd="0" presId="urn:microsoft.com/office/officeart/2005/8/layout/vList2"/>
    <dgm:cxn modelId="{988DB3A2-591F-6D41-B308-266DEB6EC1F4}" type="presOf" srcId="{48471F7A-C197-42A1-8A2D-5E5B1A12757C}" destId="{B73CCD3F-0BEB-F848-BDC9-70F98410CA50}" srcOrd="0" destOrd="0" presId="urn:microsoft.com/office/officeart/2005/8/layout/vList2"/>
    <dgm:cxn modelId="{F2EE92AF-1A38-498E-93A4-EBE9CA4496E6}" srcId="{14E6572D-0976-411F-81FF-5B147F449E4F}" destId="{C6C59E6B-8F81-4147-A081-67F6368E14F6}" srcOrd="7" destOrd="0" parTransId="{F734A616-CCAF-4497-8335-30BE74F2DBC4}" sibTransId="{F3C79629-00A8-4A00-9905-FE932690302B}"/>
    <dgm:cxn modelId="{3AC418B0-FD9F-8E4C-86A3-E5EEF3C95987}" type="presOf" srcId="{8D77A1A1-EFC1-4FF2-81C9-1B0C6616BE4F}" destId="{F4B65ACE-2727-7A44-ADDA-59B489024CDC}" srcOrd="0" destOrd="0" presId="urn:microsoft.com/office/officeart/2005/8/layout/vList2"/>
    <dgm:cxn modelId="{A7C720B6-5B13-4DC6-A423-38F87A21F916}" srcId="{14E6572D-0976-411F-81FF-5B147F449E4F}" destId="{690C596A-A63A-4350-8A91-016DFD354C30}" srcOrd="8" destOrd="0" parTransId="{FA577119-E838-4A62-86B8-A517BA8BC981}" sibTransId="{99F1C1F2-7FF1-470F-A12F-F38914590D63}"/>
    <dgm:cxn modelId="{7AEC85FE-723E-604D-83B3-6960677C862A}" type="presOf" srcId="{395EACB0-40AA-41E1-85CA-3DC0032FD85E}" destId="{F52C728E-7CF0-3A4F-9110-A4E73D2777AC}" srcOrd="0" destOrd="0" presId="urn:microsoft.com/office/officeart/2005/8/layout/vList2"/>
    <dgm:cxn modelId="{6E1DCBFE-F479-1440-8547-D3C839526BEE}" type="presOf" srcId="{188976C7-F5D9-4360-A32A-31C4A3694BFA}" destId="{C9C0C447-59E3-F143-9252-F65682B11A14}" srcOrd="0" destOrd="0" presId="urn:microsoft.com/office/officeart/2005/8/layout/vList2"/>
    <dgm:cxn modelId="{19D24256-B16C-D841-A911-22293593DA4F}" type="presParOf" srcId="{6973A5D1-3C11-4341-8EE3-3C1C80FCF559}" destId="{F52C728E-7CF0-3A4F-9110-A4E73D2777AC}" srcOrd="0" destOrd="0" presId="urn:microsoft.com/office/officeart/2005/8/layout/vList2"/>
    <dgm:cxn modelId="{2C2A623B-FA7F-CB43-860B-D82498FBAC4F}" type="presParOf" srcId="{6973A5D1-3C11-4341-8EE3-3C1C80FCF559}" destId="{CAF64E51-795D-2246-A5ED-58C2D30C2195}" srcOrd="1" destOrd="0" presId="urn:microsoft.com/office/officeart/2005/8/layout/vList2"/>
    <dgm:cxn modelId="{7256FAC2-F49A-E24E-B92A-940A93B7C5DA}" type="presParOf" srcId="{6973A5D1-3C11-4341-8EE3-3C1C80FCF559}" destId="{B73CCD3F-0BEB-F848-BDC9-70F98410CA50}" srcOrd="2" destOrd="0" presId="urn:microsoft.com/office/officeart/2005/8/layout/vList2"/>
    <dgm:cxn modelId="{DE703989-F67A-A240-8A1B-6BCC7D0FEC2D}" type="presParOf" srcId="{6973A5D1-3C11-4341-8EE3-3C1C80FCF559}" destId="{9D5BBEC6-43E3-2541-9717-743123383CD0}" srcOrd="3" destOrd="0" presId="urn:microsoft.com/office/officeart/2005/8/layout/vList2"/>
    <dgm:cxn modelId="{0561A0C0-F78B-4145-90A0-2DFB9A72434F}" type="presParOf" srcId="{6973A5D1-3C11-4341-8EE3-3C1C80FCF559}" destId="{43CDC640-BDBE-064B-B8BE-4794F685A5FF}" srcOrd="4" destOrd="0" presId="urn:microsoft.com/office/officeart/2005/8/layout/vList2"/>
    <dgm:cxn modelId="{5950E572-CF6B-CF43-8065-FF3893971BE1}" type="presParOf" srcId="{6973A5D1-3C11-4341-8EE3-3C1C80FCF559}" destId="{5AA84641-3E93-3042-B9CB-381E4B75C444}" srcOrd="5" destOrd="0" presId="urn:microsoft.com/office/officeart/2005/8/layout/vList2"/>
    <dgm:cxn modelId="{467DECD8-5FF5-6C4C-BB43-2B1176C56AA1}" type="presParOf" srcId="{6973A5D1-3C11-4341-8EE3-3C1C80FCF559}" destId="{1D9AF0A2-2F23-5444-8F8E-950581FB0CF5}" srcOrd="6" destOrd="0" presId="urn:microsoft.com/office/officeart/2005/8/layout/vList2"/>
    <dgm:cxn modelId="{54763A04-546B-574B-BC82-88015A4C6796}" type="presParOf" srcId="{6973A5D1-3C11-4341-8EE3-3C1C80FCF559}" destId="{3E834E36-19DB-7C44-9132-41C3D8BB9E96}" srcOrd="7" destOrd="0" presId="urn:microsoft.com/office/officeart/2005/8/layout/vList2"/>
    <dgm:cxn modelId="{054EB82F-7D2E-5E4D-9663-EFC17A7B21C2}" type="presParOf" srcId="{6973A5D1-3C11-4341-8EE3-3C1C80FCF559}" destId="{3C27F155-6DF0-C14D-B1AA-63F6E70806D8}" srcOrd="8" destOrd="0" presId="urn:microsoft.com/office/officeart/2005/8/layout/vList2"/>
    <dgm:cxn modelId="{7038876B-FE93-5A4C-9C76-0C7682F62108}" type="presParOf" srcId="{6973A5D1-3C11-4341-8EE3-3C1C80FCF559}" destId="{3959EBA9-A950-D84D-A90B-653BE10D0ED1}" srcOrd="9" destOrd="0" presId="urn:microsoft.com/office/officeart/2005/8/layout/vList2"/>
    <dgm:cxn modelId="{A2C3AD00-D11F-364B-A086-031E6E1AC708}" type="presParOf" srcId="{6973A5D1-3C11-4341-8EE3-3C1C80FCF559}" destId="{7D9A0AD5-4B00-654F-AE94-2F5914018CA6}" srcOrd="10" destOrd="0" presId="urn:microsoft.com/office/officeart/2005/8/layout/vList2"/>
    <dgm:cxn modelId="{C4B461AD-0527-8543-8F0C-4C18DE78D5A6}" type="presParOf" srcId="{6973A5D1-3C11-4341-8EE3-3C1C80FCF559}" destId="{67751637-5AD8-1649-935A-949E39892AE0}" srcOrd="11" destOrd="0" presId="urn:microsoft.com/office/officeart/2005/8/layout/vList2"/>
    <dgm:cxn modelId="{7F3BAFAF-86CD-8A44-8299-B618EE917209}" type="presParOf" srcId="{6973A5D1-3C11-4341-8EE3-3C1C80FCF559}" destId="{C9C0C447-59E3-F143-9252-F65682B11A14}" srcOrd="12" destOrd="0" presId="urn:microsoft.com/office/officeart/2005/8/layout/vList2"/>
    <dgm:cxn modelId="{9A9CDEAD-5647-5C4A-935C-378A66D2811E}" type="presParOf" srcId="{6973A5D1-3C11-4341-8EE3-3C1C80FCF559}" destId="{7BCF978D-71E8-B74E-9129-C3C460835F17}" srcOrd="13" destOrd="0" presId="urn:microsoft.com/office/officeart/2005/8/layout/vList2"/>
    <dgm:cxn modelId="{7F0BCF3B-9E48-DC4B-AAFF-7333BCE74CB8}" type="presParOf" srcId="{6973A5D1-3C11-4341-8EE3-3C1C80FCF559}" destId="{421E05DC-0C41-5149-A953-F7D24C49D966}" srcOrd="14" destOrd="0" presId="urn:microsoft.com/office/officeart/2005/8/layout/vList2"/>
    <dgm:cxn modelId="{5C31B0CC-87A6-1246-AD10-8EDE64D0382A}" type="presParOf" srcId="{6973A5D1-3C11-4341-8EE3-3C1C80FCF559}" destId="{F04B7470-F625-4548-8679-366C2167DD8B}" srcOrd="15" destOrd="0" presId="urn:microsoft.com/office/officeart/2005/8/layout/vList2"/>
    <dgm:cxn modelId="{48D8E069-8E9C-0C4D-9FA2-1A7153A53254}" type="presParOf" srcId="{6973A5D1-3C11-4341-8EE3-3C1C80FCF559}" destId="{25F5B037-EB7E-0746-B39C-C50CB5127BD7}" srcOrd="16" destOrd="0" presId="urn:microsoft.com/office/officeart/2005/8/layout/vList2"/>
    <dgm:cxn modelId="{C1649A80-5424-8443-A251-ABA2027DF16A}" type="presParOf" srcId="{6973A5D1-3C11-4341-8EE3-3C1C80FCF559}" destId="{6F152BE8-75E5-D04A-AF0D-0465DE6D5741}" srcOrd="17" destOrd="0" presId="urn:microsoft.com/office/officeart/2005/8/layout/vList2"/>
    <dgm:cxn modelId="{B590229F-411E-4845-9A13-7206495B7096}" type="presParOf" srcId="{6973A5D1-3C11-4341-8EE3-3C1C80FCF559}" destId="{F4B65ACE-2727-7A44-ADDA-59B489024CDC}" srcOrd="18" destOrd="0" presId="urn:microsoft.com/office/officeart/2005/8/layout/vList2"/>
  </dgm:cxnLst>
  <dgm:bg>
    <a:solidFill>
      <a:schemeClr val="bg1"/>
    </a:solid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376A1B-5A60-7349-B753-44EC1145ACBF}"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C1749377-40BD-9F47-9542-E13DDFC42B61}">
      <dgm:prSet phldrT="[Text]"/>
      <dgm:spPr/>
      <dgm:t>
        <a:bodyPr/>
        <a:lstStyle/>
        <a:p>
          <a:pPr>
            <a:buFont typeface="Wingdings" pitchFamily="2" charset="2"/>
            <a:buChar char="q"/>
          </a:pPr>
          <a:r>
            <a:rPr lang="en-US"/>
            <a:t>What are the impacts on daily operations?</a:t>
          </a:r>
        </a:p>
      </dgm:t>
    </dgm:pt>
    <dgm:pt modelId="{3FE30823-03FB-BD47-8A2B-8D028EED878D}" type="parTrans" cxnId="{D2EB6928-9446-8F4D-AEB0-53C4C80DCE89}">
      <dgm:prSet/>
      <dgm:spPr/>
      <dgm:t>
        <a:bodyPr/>
        <a:lstStyle/>
        <a:p>
          <a:endParaRPr lang="en-US"/>
        </a:p>
      </dgm:t>
    </dgm:pt>
    <dgm:pt modelId="{085210C5-247F-934F-8117-3FFBF3562515}" type="sibTrans" cxnId="{D2EB6928-9446-8F4D-AEB0-53C4C80DCE89}">
      <dgm:prSet/>
      <dgm:spPr/>
      <dgm:t>
        <a:bodyPr/>
        <a:lstStyle/>
        <a:p>
          <a:endParaRPr lang="en-US"/>
        </a:p>
      </dgm:t>
    </dgm:pt>
    <dgm:pt modelId="{1C0D0E54-0CB5-6644-808E-6CD4CC5642D3}">
      <dgm:prSet phldrT="[Text]"/>
      <dgm:spPr/>
      <dgm:t>
        <a:bodyPr/>
        <a:lstStyle/>
        <a:p>
          <a:pPr rtl="0">
            <a:buFont typeface="Wingdings" pitchFamily="2" charset="2"/>
            <a:buChar char="q"/>
          </a:pPr>
          <a:r>
            <a:rPr lang="en-US"/>
            <a:t>How much is this expected to cost? Are costs or savings upfront or distributed over time?</a:t>
          </a:r>
          <a:r>
            <a:rPr lang="en-US">
              <a:latin typeface="Calibri Light" panose="020F0302020204030204"/>
            </a:rPr>
            <a:t> </a:t>
          </a:r>
        </a:p>
      </dgm:t>
    </dgm:pt>
    <dgm:pt modelId="{90885126-6779-4248-B0B1-BB0F3C1E0015}" type="parTrans" cxnId="{A5368C67-2A09-7046-83DB-C59545F0D6B0}">
      <dgm:prSet/>
      <dgm:spPr/>
      <dgm:t>
        <a:bodyPr/>
        <a:lstStyle/>
        <a:p>
          <a:endParaRPr lang="en-US"/>
        </a:p>
      </dgm:t>
    </dgm:pt>
    <dgm:pt modelId="{2D2DEBD4-89BA-5B43-B09C-52AD7BAE1A71}" type="sibTrans" cxnId="{A5368C67-2A09-7046-83DB-C59545F0D6B0}">
      <dgm:prSet/>
      <dgm:spPr/>
      <dgm:t>
        <a:bodyPr/>
        <a:lstStyle/>
        <a:p>
          <a:endParaRPr lang="en-US"/>
        </a:p>
      </dgm:t>
    </dgm:pt>
    <dgm:pt modelId="{965F117E-113A-7041-9952-B168D4B80981}">
      <dgm:prSet phldrT="[Text]" custT="1"/>
      <dgm:spPr/>
      <dgm:t>
        <a:bodyPr/>
        <a:lstStyle/>
        <a:p>
          <a:pPr marL="171450" lvl="1" indent="-171450" algn="l" defTabSz="800100" rtl="0">
            <a:lnSpc>
              <a:spcPct val="90000"/>
            </a:lnSpc>
            <a:spcBef>
              <a:spcPct val="0"/>
            </a:spcBef>
            <a:spcAft>
              <a:spcPct val="15000"/>
            </a:spcAft>
            <a:buFont typeface="Wingdings" pitchFamily="2" charset="2"/>
            <a:buChar char="q"/>
          </a:pPr>
          <a:r>
            <a:rPr lang="en-US" sz="1800" kern="1200">
              <a:solidFill>
                <a:srgbClr val="000000">
                  <a:hueOff val="0"/>
                  <a:satOff val="0"/>
                  <a:lumOff val="0"/>
                  <a:alphaOff val="0"/>
                </a:srgbClr>
              </a:solidFill>
              <a:latin typeface="Calibri" panose="020F0502020204030204"/>
              <a:ea typeface="+mn-ea"/>
              <a:cs typeface="+mn-cs"/>
            </a:rPr>
            <a:t>Can the community understand the direct and/or indirect benefits of this project? </a:t>
          </a:r>
        </a:p>
      </dgm:t>
    </dgm:pt>
    <dgm:pt modelId="{A3CCCA44-BDC2-0F42-A1A5-F15CFC9B52A1}" type="parTrans" cxnId="{77FCDCF2-15AF-8F45-A1EC-CE93F1A36207}">
      <dgm:prSet/>
      <dgm:spPr/>
      <dgm:t>
        <a:bodyPr/>
        <a:lstStyle/>
        <a:p>
          <a:endParaRPr lang="en-US"/>
        </a:p>
      </dgm:t>
    </dgm:pt>
    <dgm:pt modelId="{D67A2904-8C2B-304C-A98A-0EDA3D89C0E2}" type="sibTrans" cxnId="{77FCDCF2-15AF-8F45-A1EC-CE93F1A36207}">
      <dgm:prSet/>
      <dgm:spPr/>
      <dgm:t>
        <a:bodyPr/>
        <a:lstStyle/>
        <a:p>
          <a:endParaRPr lang="en-US"/>
        </a:p>
      </dgm:t>
    </dgm:pt>
    <dgm:pt modelId="{7CCB7951-E5C5-AB4C-ABE7-611CF54B6920}">
      <dgm:prSet/>
      <dgm:spPr/>
      <dgm:t>
        <a:bodyPr/>
        <a:lstStyle/>
        <a:p>
          <a:r>
            <a:rPr lang="en-US"/>
            <a:t>How does this impact local leadership?</a:t>
          </a:r>
        </a:p>
      </dgm:t>
    </dgm:pt>
    <dgm:pt modelId="{AC3FEED6-EF44-5A4C-BCAE-694AF976693B}" type="parTrans" cxnId="{BFB91FEC-64D3-194F-947C-ED20CF5C9A2E}">
      <dgm:prSet/>
      <dgm:spPr/>
      <dgm:t>
        <a:bodyPr/>
        <a:lstStyle/>
        <a:p>
          <a:endParaRPr lang="en-US"/>
        </a:p>
      </dgm:t>
    </dgm:pt>
    <dgm:pt modelId="{D07619D5-4121-084A-9793-D67BACDB97A5}" type="sibTrans" cxnId="{BFB91FEC-64D3-194F-947C-ED20CF5C9A2E}">
      <dgm:prSet/>
      <dgm:spPr/>
      <dgm:t>
        <a:bodyPr/>
        <a:lstStyle/>
        <a:p>
          <a:endParaRPr lang="en-US"/>
        </a:p>
      </dgm:t>
    </dgm:pt>
    <dgm:pt modelId="{25C79BC7-8012-4E4B-81D5-87B88E005DB5}">
      <dgm:prSet custT="1"/>
      <dgm:spPr/>
      <dgm:t>
        <a:bodyPr/>
        <a:lstStyle/>
        <a:p>
          <a:pPr marL="171450" lvl="1" indent="-171450" algn="l" defTabSz="800100">
            <a:lnSpc>
              <a:spcPct val="90000"/>
            </a:lnSpc>
            <a:spcBef>
              <a:spcPct val="0"/>
            </a:spcBef>
            <a:spcAft>
              <a:spcPct val="15000"/>
            </a:spcAft>
            <a:buFont typeface="Wingdings" pitchFamily="2" charset="2"/>
            <a:buChar char="q"/>
          </a:pPr>
          <a:r>
            <a:rPr lang="en-US" sz="1800" kern="1200">
              <a:solidFill>
                <a:srgbClr val="000000">
                  <a:hueOff val="0"/>
                  <a:satOff val="0"/>
                  <a:lumOff val="0"/>
                  <a:alphaOff val="0"/>
                </a:srgbClr>
              </a:solidFill>
              <a:latin typeface="Calibri" panose="020F0502020204030204"/>
              <a:ea typeface="+mn-ea"/>
              <a:cs typeface="+mn-cs"/>
            </a:rPr>
            <a:t>Will this achieve a major goal or campaign promise?</a:t>
          </a:r>
        </a:p>
      </dgm:t>
    </dgm:pt>
    <dgm:pt modelId="{8D943525-8B9F-1C43-8B0B-407408B90EBB}" type="parTrans" cxnId="{73F87109-4A9B-1145-BD67-63477ED18D9C}">
      <dgm:prSet/>
      <dgm:spPr/>
      <dgm:t>
        <a:bodyPr/>
        <a:lstStyle/>
        <a:p>
          <a:endParaRPr lang="en-US"/>
        </a:p>
      </dgm:t>
    </dgm:pt>
    <dgm:pt modelId="{136A1498-E7E1-D246-AB3C-A3E5EEBA46DF}" type="sibTrans" cxnId="{73F87109-4A9B-1145-BD67-63477ED18D9C}">
      <dgm:prSet/>
      <dgm:spPr/>
      <dgm:t>
        <a:bodyPr/>
        <a:lstStyle/>
        <a:p>
          <a:endParaRPr lang="en-US"/>
        </a:p>
      </dgm:t>
    </dgm:pt>
    <dgm:pt modelId="{95641149-B5EE-874F-8A73-7FF1D47506D9}">
      <dgm:prSet custT="1"/>
      <dgm:spPr/>
      <dgm:t>
        <a:bodyPr/>
        <a:lstStyle/>
        <a:p>
          <a:pPr marL="171450" lvl="1" indent="-171450" algn="l" defTabSz="800100">
            <a:lnSpc>
              <a:spcPct val="90000"/>
            </a:lnSpc>
            <a:spcBef>
              <a:spcPct val="0"/>
            </a:spcBef>
            <a:spcAft>
              <a:spcPct val="15000"/>
            </a:spcAft>
            <a:buFont typeface="Wingdings" pitchFamily="2" charset="2"/>
            <a:buChar char="q"/>
          </a:pPr>
          <a:r>
            <a:rPr lang="en-US" sz="1800" kern="1200">
              <a:solidFill>
                <a:srgbClr val="000000">
                  <a:hueOff val="0"/>
                  <a:satOff val="0"/>
                  <a:lumOff val="0"/>
                  <a:alphaOff val="0"/>
                </a:srgbClr>
              </a:solidFill>
              <a:latin typeface="Calibri" panose="020F0502020204030204"/>
              <a:ea typeface="+mn-ea"/>
              <a:cs typeface="+mn-cs"/>
            </a:rPr>
            <a:t>If this has been proposed or acted on before, how was it received?</a:t>
          </a:r>
        </a:p>
      </dgm:t>
    </dgm:pt>
    <dgm:pt modelId="{F744DE57-E60F-8A41-85B1-65E6B9D1222D}" type="parTrans" cxnId="{F07174F4-425E-FF41-95F7-0EF0590ED3CA}">
      <dgm:prSet/>
      <dgm:spPr/>
      <dgm:t>
        <a:bodyPr/>
        <a:lstStyle/>
        <a:p>
          <a:endParaRPr lang="en-US"/>
        </a:p>
      </dgm:t>
    </dgm:pt>
    <dgm:pt modelId="{D11AD4D9-80AD-0A47-8C5A-DFEFD40CB1E9}" type="sibTrans" cxnId="{F07174F4-425E-FF41-95F7-0EF0590ED3CA}">
      <dgm:prSet/>
      <dgm:spPr/>
      <dgm:t>
        <a:bodyPr/>
        <a:lstStyle/>
        <a:p>
          <a:endParaRPr lang="en-US"/>
        </a:p>
      </dgm:t>
    </dgm:pt>
    <dgm:pt modelId="{4D14E5EC-6564-8D41-AEE5-53D7CF81EC6B}">
      <dgm:prSet phldrT="[Text]"/>
      <dgm:spPr/>
      <dgm:t>
        <a:bodyPr/>
        <a:lstStyle/>
        <a:p>
          <a:pPr rtl="0"/>
          <a:r>
            <a:rPr lang="en-US"/>
            <a:t>How does this impact taxpayers and voters?</a:t>
          </a:r>
          <a:r>
            <a:rPr lang="en-US">
              <a:latin typeface="Calibri Light" panose="020F0302020204030204"/>
            </a:rPr>
            <a:t> </a:t>
          </a:r>
          <a:endParaRPr lang="en-US"/>
        </a:p>
      </dgm:t>
    </dgm:pt>
    <dgm:pt modelId="{8204C9C0-27D6-0241-A15A-E03E8C43C812}" type="sibTrans" cxnId="{B7C38942-6426-C24F-BFC4-416BD04BBD21}">
      <dgm:prSet/>
      <dgm:spPr/>
      <dgm:t>
        <a:bodyPr/>
        <a:lstStyle/>
        <a:p>
          <a:endParaRPr lang="en-US"/>
        </a:p>
      </dgm:t>
    </dgm:pt>
    <dgm:pt modelId="{F089E6CC-216F-9941-8D09-3E753044FDE8}" type="parTrans" cxnId="{B7C38942-6426-C24F-BFC4-416BD04BBD21}">
      <dgm:prSet/>
      <dgm:spPr/>
      <dgm:t>
        <a:bodyPr/>
        <a:lstStyle/>
        <a:p>
          <a:endParaRPr lang="en-US"/>
        </a:p>
      </dgm:t>
    </dgm:pt>
    <dgm:pt modelId="{92EF81A7-9C71-E944-A2CF-14959FB1F558}">
      <dgm:prSet phldrT="[Text]"/>
      <dgm:spPr/>
      <dgm:t>
        <a:bodyPr/>
        <a:lstStyle/>
        <a:p>
          <a:r>
            <a:rPr lang="en-US"/>
            <a:t>How does this impact your local government?</a:t>
          </a:r>
        </a:p>
      </dgm:t>
    </dgm:pt>
    <dgm:pt modelId="{BD2C264B-6FB2-FF44-B44E-C686C42D4436}" type="sibTrans" cxnId="{9B534BE5-B92E-464A-9478-3C1DDAC82D4A}">
      <dgm:prSet/>
      <dgm:spPr/>
      <dgm:t>
        <a:bodyPr/>
        <a:lstStyle/>
        <a:p>
          <a:endParaRPr lang="en-US"/>
        </a:p>
      </dgm:t>
    </dgm:pt>
    <dgm:pt modelId="{B14F3268-27CA-A646-BD29-79C4737829A8}" type="parTrans" cxnId="{9B534BE5-B92E-464A-9478-3C1DDAC82D4A}">
      <dgm:prSet/>
      <dgm:spPr/>
      <dgm:t>
        <a:bodyPr/>
        <a:lstStyle/>
        <a:p>
          <a:endParaRPr lang="en-US"/>
        </a:p>
      </dgm:t>
    </dgm:pt>
    <dgm:pt modelId="{81BC09A9-54D5-F546-B457-2BEEB10FF69B}">
      <dgm:prSet custT="1"/>
      <dgm:spPr/>
      <dgm:t>
        <a:bodyPr/>
        <a:lstStyle/>
        <a:p>
          <a:pPr marL="171450" lvl="1" indent="-171450" algn="l" defTabSz="800100">
            <a:lnSpc>
              <a:spcPct val="90000"/>
            </a:lnSpc>
            <a:spcBef>
              <a:spcPct val="0"/>
            </a:spcBef>
            <a:spcAft>
              <a:spcPct val="15000"/>
            </a:spcAft>
            <a:buFont typeface="Wingdings" pitchFamily="2" charset="2"/>
            <a:buChar char="q"/>
          </a:pPr>
          <a:r>
            <a:rPr lang="en-US" sz="1800" kern="1200">
              <a:solidFill>
                <a:srgbClr val="000000">
                  <a:hueOff val="0"/>
                  <a:satOff val="0"/>
                  <a:lumOff val="0"/>
                  <a:alphaOff val="0"/>
                </a:srgbClr>
              </a:solidFill>
              <a:latin typeface="Calibri" panose="020F0502020204030204"/>
              <a:ea typeface="+mn-ea"/>
              <a:cs typeface="+mn-cs"/>
            </a:rPr>
            <a:t>What are the tangible benefits of the project?</a:t>
          </a:r>
        </a:p>
      </dgm:t>
    </dgm:pt>
    <dgm:pt modelId="{111D327F-1998-2449-AC3F-163C4F71D400}" type="parTrans" cxnId="{5306DC46-CC3A-F648-AC2A-76F5D6C71EFB}">
      <dgm:prSet/>
      <dgm:spPr/>
      <dgm:t>
        <a:bodyPr/>
        <a:lstStyle/>
        <a:p>
          <a:endParaRPr lang="en-US"/>
        </a:p>
      </dgm:t>
    </dgm:pt>
    <dgm:pt modelId="{CF632A88-39C7-374C-806E-4245279669F2}" type="sibTrans" cxnId="{5306DC46-CC3A-F648-AC2A-76F5D6C71EFB}">
      <dgm:prSet/>
      <dgm:spPr/>
      <dgm:t>
        <a:bodyPr/>
        <a:lstStyle/>
        <a:p>
          <a:endParaRPr lang="en-US"/>
        </a:p>
      </dgm:t>
    </dgm:pt>
    <dgm:pt modelId="{244535B6-810F-5A43-8559-5294D2222726}">
      <dgm:prSet phldrT="[Text]"/>
      <dgm:spPr/>
      <dgm:t>
        <a:bodyPr/>
        <a:lstStyle/>
        <a:p>
          <a:pPr rtl="0">
            <a:buFont typeface="Wingdings" pitchFamily="2" charset="2"/>
            <a:buChar char="q"/>
          </a:pPr>
          <a:r>
            <a:rPr lang="en-US"/>
            <a:t>Are there legal issues to consider?</a:t>
          </a:r>
          <a:r>
            <a:rPr lang="en-US">
              <a:latin typeface="Calibri Light" panose="020F0302020204030204"/>
            </a:rPr>
            <a:t> </a:t>
          </a:r>
          <a:endParaRPr lang="en-US"/>
        </a:p>
      </dgm:t>
    </dgm:pt>
    <dgm:pt modelId="{C4ECD6EA-40CF-334D-931F-9F134CB007C6}" type="parTrans" cxnId="{58442759-3A97-C84E-B1C4-CBCC56AEA000}">
      <dgm:prSet/>
      <dgm:spPr/>
      <dgm:t>
        <a:bodyPr/>
        <a:lstStyle/>
        <a:p>
          <a:endParaRPr lang="en-US"/>
        </a:p>
      </dgm:t>
    </dgm:pt>
    <dgm:pt modelId="{7BFA0CAA-CB0B-3545-B6AF-197FD2116CF9}" type="sibTrans" cxnId="{58442759-3A97-C84E-B1C4-CBCC56AEA000}">
      <dgm:prSet/>
      <dgm:spPr/>
      <dgm:t>
        <a:bodyPr/>
        <a:lstStyle/>
        <a:p>
          <a:endParaRPr lang="en-US"/>
        </a:p>
      </dgm:t>
    </dgm:pt>
    <dgm:pt modelId="{CDDC6CD5-FA3E-8B40-80E4-4DF22DB58B30}">
      <dgm:prSet custT="1"/>
      <dgm:spPr/>
      <dgm:t>
        <a:bodyPr/>
        <a:lstStyle/>
        <a:p>
          <a:pPr marL="171450" lvl="1" indent="-171450" algn="l" defTabSz="800100">
            <a:lnSpc>
              <a:spcPct val="90000"/>
            </a:lnSpc>
            <a:spcBef>
              <a:spcPct val="0"/>
            </a:spcBef>
            <a:spcAft>
              <a:spcPct val="15000"/>
            </a:spcAft>
            <a:buFont typeface="Wingdings" pitchFamily="2" charset="2"/>
            <a:buChar char="q"/>
          </a:pPr>
          <a:r>
            <a:rPr lang="en-US" sz="1800" kern="1200">
              <a:solidFill>
                <a:schemeClr val="tx1"/>
              </a:solidFill>
            </a:rPr>
            <a:t>How much time, political capital, and resources will leadership need to devote to this?</a:t>
          </a:r>
          <a:endParaRPr lang="en-US" sz="1800" kern="1200">
            <a:solidFill>
              <a:srgbClr val="000000">
                <a:hueOff val="0"/>
                <a:satOff val="0"/>
                <a:lumOff val="0"/>
                <a:alphaOff val="0"/>
              </a:srgbClr>
            </a:solidFill>
            <a:latin typeface="Calibri" panose="020F0502020204030204"/>
            <a:ea typeface="+mn-ea"/>
            <a:cs typeface="+mn-cs"/>
          </a:endParaRPr>
        </a:p>
      </dgm:t>
    </dgm:pt>
    <dgm:pt modelId="{4643C7DE-66E5-E549-B155-2CCA95B88718}" type="sibTrans" cxnId="{331DDD3A-E747-4F4A-85C5-FC7ECBE22664}">
      <dgm:prSet/>
      <dgm:spPr/>
      <dgm:t>
        <a:bodyPr/>
        <a:lstStyle/>
        <a:p>
          <a:endParaRPr lang="en-US"/>
        </a:p>
      </dgm:t>
    </dgm:pt>
    <dgm:pt modelId="{ADADB623-7949-7547-9C29-6A0C7E944204}" type="parTrans" cxnId="{331DDD3A-E747-4F4A-85C5-FC7ECBE22664}">
      <dgm:prSet/>
      <dgm:spPr/>
      <dgm:t>
        <a:bodyPr/>
        <a:lstStyle/>
        <a:p>
          <a:endParaRPr lang="en-US"/>
        </a:p>
      </dgm:t>
    </dgm:pt>
    <dgm:pt modelId="{039E3932-E1ED-9749-9174-0F1FD5E39A84}">
      <dgm:prSet custT="1"/>
      <dgm:spPr/>
      <dgm:t>
        <a:bodyPr/>
        <a:lstStyle/>
        <a:p>
          <a:pPr marL="171450" lvl="1" indent="-171450" algn="l" defTabSz="800100">
            <a:lnSpc>
              <a:spcPct val="90000"/>
            </a:lnSpc>
            <a:spcBef>
              <a:spcPct val="0"/>
            </a:spcBef>
            <a:spcAft>
              <a:spcPct val="15000"/>
            </a:spcAft>
            <a:buFont typeface="Wingdings" pitchFamily="2" charset="2"/>
            <a:buChar char="q"/>
          </a:pPr>
          <a:r>
            <a:rPr lang="en-US" sz="1800" kern="1200">
              <a:solidFill>
                <a:srgbClr val="000000">
                  <a:hueOff val="0"/>
                  <a:satOff val="0"/>
                  <a:lumOff val="0"/>
                  <a:alphaOff val="0"/>
                </a:srgbClr>
              </a:solidFill>
              <a:latin typeface="Calibri" panose="020F0502020204030204"/>
              <a:ea typeface="+mn-ea"/>
              <a:cs typeface="+mn-cs"/>
            </a:rPr>
            <a:t>Will this impact upcoming elections?</a:t>
          </a:r>
        </a:p>
      </dgm:t>
    </dgm:pt>
    <dgm:pt modelId="{0962A6B5-3D0D-D94B-9DCC-7A39F70D83EE}" type="sibTrans" cxnId="{987988F5-5BEF-6E41-9C7E-CA68D5082AB8}">
      <dgm:prSet/>
      <dgm:spPr/>
      <dgm:t>
        <a:bodyPr/>
        <a:lstStyle/>
        <a:p>
          <a:endParaRPr lang="en-US"/>
        </a:p>
      </dgm:t>
    </dgm:pt>
    <dgm:pt modelId="{6C241735-C701-BB45-8A7B-B55A6D89A295}" type="parTrans" cxnId="{987988F5-5BEF-6E41-9C7E-CA68D5082AB8}">
      <dgm:prSet/>
      <dgm:spPr/>
      <dgm:t>
        <a:bodyPr/>
        <a:lstStyle/>
        <a:p>
          <a:endParaRPr lang="en-US"/>
        </a:p>
      </dgm:t>
    </dgm:pt>
    <dgm:pt modelId="{C569CFC2-5A2F-C54D-9B6B-F467B7072036}">
      <dgm:prSet phldrT="[Text]"/>
      <dgm:spPr/>
      <dgm:t>
        <a:bodyPr/>
        <a:lstStyle/>
        <a:p>
          <a:pPr>
            <a:buFont typeface="Wingdings" pitchFamily="2" charset="2"/>
            <a:buChar char="q"/>
          </a:pPr>
          <a:r>
            <a:rPr lang="en-US"/>
            <a:t>Is this an investment that will result in multi-year benefits to operations?</a:t>
          </a:r>
        </a:p>
      </dgm:t>
    </dgm:pt>
    <dgm:pt modelId="{517285C0-C940-A445-9C8B-1BBE7771D1F4}" type="parTrans" cxnId="{88241C0F-E5EE-8949-9AB5-BE9D64F9471F}">
      <dgm:prSet/>
      <dgm:spPr/>
      <dgm:t>
        <a:bodyPr/>
        <a:lstStyle/>
        <a:p>
          <a:endParaRPr lang="en-US"/>
        </a:p>
      </dgm:t>
    </dgm:pt>
    <dgm:pt modelId="{2C032AA3-8A93-7F43-9AF2-10D68386E136}" type="sibTrans" cxnId="{88241C0F-E5EE-8949-9AB5-BE9D64F9471F}">
      <dgm:prSet/>
      <dgm:spPr/>
      <dgm:t>
        <a:bodyPr/>
        <a:lstStyle/>
        <a:p>
          <a:endParaRPr lang="en-US"/>
        </a:p>
      </dgm:t>
    </dgm:pt>
    <dgm:pt modelId="{4A0B018F-AA8E-8F4F-9F8B-875744B7A12B}">
      <dgm:prSet custT="1"/>
      <dgm:spPr/>
      <dgm:t>
        <a:bodyPr/>
        <a:lstStyle/>
        <a:p>
          <a:pPr marL="171450" lvl="1" indent="-171450" algn="l" defTabSz="800100">
            <a:lnSpc>
              <a:spcPct val="90000"/>
            </a:lnSpc>
            <a:spcBef>
              <a:spcPct val="0"/>
            </a:spcBef>
            <a:spcAft>
              <a:spcPct val="15000"/>
            </a:spcAft>
            <a:buFont typeface="Wingdings" pitchFamily="2" charset="2"/>
            <a:buChar char="q"/>
          </a:pPr>
          <a:r>
            <a:rPr lang="en-US" sz="1800" kern="1200">
              <a:solidFill>
                <a:srgbClr val="000000">
                  <a:hueOff val="0"/>
                  <a:satOff val="0"/>
                  <a:lumOff val="0"/>
                  <a:alphaOff val="0"/>
                </a:srgbClr>
              </a:solidFill>
              <a:latin typeface="Calibri" panose="020F0502020204030204"/>
              <a:ea typeface="+mn-ea"/>
              <a:cs typeface="+mn-cs"/>
            </a:rPr>
            <a:t>Is there existing buy-in for the goal that this project is meant to address?</a:t>
          </a:r>
        </a:p>
      </dgm:t>
    </dgm:pt>
    <dgm:pt modelId="{1B1E45E7-EB47-9E4A-9F05-56F9D324AAF3}" type="parTrans" cxnId="{B3DA2B5D-2FEC-9545-BB43-3D59D88D89BE}">
      <dgm:prSet/>
      <dgm:spPr/>
    </dgm:pt>
    <dgm:pt modelId="{C86BD49C-50CF-064C-BBF5-2666ED22B89A}" type="sibTrans" cxnId="{B3DA2B5D-2FEC-9545-BB43-3D59D88D89BE}">
      <dgm:prSet/>
      <dgm:spPr/>
    </dgm:pt>
    <dgm:pt modelId="{62566FD0-50E9-F840-A3D7-655466448AAB}">
      <dgm:prSet custT="1"/>
      <dgm:spPr/>
      <dgm:t>
        <a:bodyPr/>
        <a:lstStyle/>
        <a:p>
          <a:pPr marL="171450" lvl="1" indent="-171450" algn="l" defTabSz="800100">
            <a:lnSpc>
              <a:spcPct val="90000"/>
            </a:lnSpc>
            <a:spcBef>
              <a:spcPct val="0"/>
            </a:spcBef>
            <a:spcAft>
              <a:spcPct val="15000"/>
            </a:spcAft>
            <a:buFont typeface="Wingdings" pitchFamily="2" charset="2"/>
            <a:buChar char="q"/>
          </a:pPr>
          <a:endParaRPr lang="en-US" sz="1800" kern="1200">
            <a:solidFill>
              <a:srgbClr val="000000">
                <a:hueOff val="0"/>
                <a:satOff val="0"/>
                <a:lumOff val="0"/>
                <a:alphaOff val="0"/>
              </a:srgbClr>
            </a:solidFill>
            <a:latin typeface="Calibri" panose="020F0502020204030204"/>
            <a:ea typeface="+mn-ea"/>
            <a:cs typeface="+mn-cs"/>
          </a:endParaRPr>
        </a:p>
      </dgm:t>
    </dgm:pt>
    <dgm:pt modelId="{E86D70B5-B291-1146-9E9C-CBCDDA3CC198}" type="parTrans" cxnId="{80CAE06B-911A-394E-B26E-4A1D12197F4E}">
      <dgm:prSet/>
      <dgm:spPr/>
    </dgm:pt>
    <dgm:pt modelId="{1855AEDE-A335-AF48-9C75-C0ADDF4332F7}" type="sibTrans" cxnId="{80CAE06B-911A-394E-B26E-4A1D12197F4E}">
      <dgm:prSet/>
      <dgm:spPr/>
    </dgm:pt>
    <dgm:pt modelId="{29B68505-51D2-2B45-B79B-306FD6F1B247}">
      <dgm:prSet custT="1"/>
      <dgm:spPr/>
      <dgm:t>
        <a:bodyPr/>
        <a:lstStyle/>
        <a:p>
          <a:pPr marL="171450" lvl="1" indent="-171450" algn="l" defTabSz="800100" rtl="0">
            <a:lnSpc>
              <a:spcPct val="90000"/>
            </a:lnSpc>
            <a:spcBef>
              <a:spcPct val="0"/>
            </a:spcBef>
            <a:spcAft>
              <a:spcPct val="15000"/>
            </a:spcAft>
            <a:buFont typeface="Wingdings" pitchFamily="2" charset="2"/>
            <a:buChar char="q"/>
          </a:pPr>
          <a:r>
            <a:rPr lang="en-US" sz="1800" kern="1200">
              <a:solidFill>
                <a:srgbClr val="000000">
                  <a:hueOff val="0"/>
                  <a:satOff val="0"/>
                  <a:lumOff val="0"/>
                  <a:alphaOff val="0"/>
                </a:srgbClr>
              </a:solidFill>
              <a:latin typeface="Calibri" panose="020F0502020204030204"/>
              <a:ea typeface="+mn-ea"/>
              <a:cs typeface="+mn-cs"/>
            </a:rPr>
            <a:t>Will this impact the local economy or workforce?</a:t>
          </a:r>
        </a:p>
      </dgm:t>
    </dgm:pt>
    <dgm:pt modelId="{42EFDC24-FC2A-324C-ADE3-1E82B17E5F81}" type="parTrans" cxnId="{6C85761D-AA12-8545-8239-105F9CA6E864}">
      <dgm:prSet/>
      <dgm:spPr/>
    </dgm:pt>
    <dgm:pt modelId="{F81B0AE9-9345-334F-88E8-37E16FEB92F3}" type="sibTrans" cxnId="{6C85761D-AA12-8545-8239-105F9CA6E864}">
      <dgm:prSet/>
      <dgm:spPr/>
    </dgm:pt>
    <dgm:pt modelId="{1C2D260E-4ACD-AF49-AA07-91A7082BDC07}" type="pres">
      <dgm:prSet presAssocID="{1A376A1B-5A60-7349-B753-44EC1145ACBF}" presName="Name0" presStyleCnt="0">
        <dgm:presLayoutVars>
          <dgm:dir/>
          <dgm:animLvl val="lvl"/>
          <dgm:resizeHandles val="exact"/>
        </dgm:presLayoutVars>
      </dgm:prSet>
      <dgm:spPr/>
    </dgm:pt>
    <dgm:pt modelId="{21DA4624-F0AF-5E49-9BA7-5B7797B48A25}" type="pres">
      <dgm:prSet presAssocID="{92EF81A7-9C71-E944-A2CF-14959FB1F558}" presName="composite" presStyleCnt="0"/>
      <dgm:spPr/>
    </dgm:pt>
    <dgm:pt modelId="{0308B0CF-4FAF-1540-AB98-8B086C2DAAB7}" type="pres">
      <dgm:prSet presAssocID="{92EF81A7-9C71-E944-A2CF-14959FB1F558}" presName="parTx" presStyleLbl="alignNode1" presStyleIdx="0" presStyleCnt="3">
        <dgm:presLayoutVars>
          <dgm:chMax val="0"/>
          <dgm:chPref val="0"/>
          <dgm:bulletEnabled val="1"/>
        </dgm:presLayoutVars>
      </dgm:prSet>
      <dgm:spPr/>
    </dgm:pt>
    <dgm:pt modelId="{9F68A460-F2C8-264C-9FC9-FE4ED6ADEDC9}" type="pres">
      <dgm:prSet presAssocID="{92EF81A7-9C71-E944-A2CF-14959FB1F558}" presName="desTx" presStyleLbl="alignAccFollowNode1" presStyleIdx="0" presStyleCnt="3">
        <dgm:presLayoutVars>
          <dgm:bulletEnabled val="1"/>
        </dgm:presLayoutVars>
      </dgm:prSet>
      <dgm:spPr/>
    </dgm:pt>
    <dgm:pt modelId="{2D99F20A-1016-C948-A59C-3F27BC0B39A4}" type="pres">
      <dgm:prSet presAssocID="{BD2C264B-6FB2-FF44-B44E-C686C42D4436}" presName="space" presStyleCnt="0"/>
      <dgm:spPr/>
    </dgm:pt>
    <dgm:pt modelId="{0E711B03-C1FF-EF45-81FE-535E77B76B11}" type="pres">
      <dgm:prSet presAssocID="{4D14E5EC-6564-8D41-AEE5-53D7CF81EC6B}" presName="composite" presStyleCnt="0"/>
      <dgm:spPr/>
    </dgm:pt>
    <dgm:pt modelId="{8BB73FCA-7E85-9D4C-B4EB-2609BFDB4681}" type="pres">
      <dgm:prSet presAssocID="{4D14E5EC-6564-8D41-AEE5-53D7CF81EC6B}" presName="parTx" presStyleLbl="alignNode1" presStyleIdx="1" presStyleCnt="3">
        <dgm:presLayoutVars>
          <dgm:chMax val="0"/>
          <dgm:chPref val="0"/>
          <dgm:bulletEnabled val="1"/>
        </dgm:presLayoutVars>
      </dgm:prSet>
      <dgm:spPr/>
    </dgm:pt>
    <dgm:pt modelId="{A49A846F-0FE0-4A42-AFB4-8A621E312DCA}" type="pres">
      <dgm:prSet presAssocID="{4D14E5EC-6564-8D41-AEE5-53D7CF81EC6B}" presName="desTx" presStyleLbl="alignAccFollowNode1" presStyleIdx="1" presStyleCnt="3">
        <dgm:presLayoutVars>
          <dgm:bulletEnabled val="1"/>
        </dgm:presLayoutVars>
      </dgm:prSet>
      <dgm:spPr/>
    </dgm:pt>
    <dgm:pt modelId="{AFA7FF30-14CF-9E4C-BDFE-810551711229}" type="pres">
      <dgm:prSet presAssocID="{8204C9C0-27D6-0241-A15A-E03E8C43C812}" presName="space" presStyleCnt="0"/>
      <dgm:spPr/>
    </dgm:pt>
    <dgm:pt modelId="{2D2C9FAE-015C-284E-B9D5-2721653D2563}" type="pres">
      <dgm:prSet presAssocID="{7CCB7951-E5C5-AB4C-ABE7-611CF54B6920}" presName="composite" presStyleCnt="0"/>
      <dgm:spPr/>
    </dgm:pt>
    <dgm:pt modelId="{F3D0826D-183D-8242-9CF6-EBFD9B265C12}" type="pres">
      <dgm:prSet presAssocID="{7CCB7951-E5C5-AB4C-ABE7-611CF54B6920}" presName="parTx" presStyleLbl="alignNode1" presStyleIdx="2" presStyleCnt="3">
        <dgm:presLayoutVars>
          <dgm:chMax val="0"/>
          <dgm:chPref val="0"/>
          <dgm:bulletEnabled val="1"/>
        </dgm:presLayoutVars>
      </dgm:prSet>
      <dgm:spPr/>
    </dgm:pt>
    <dgm:pt modelId="{80947DE5-8532-3F4B-AE99-3876E64C2866}" type="pres">
      <dgm:prSet presAssocID="{7CCB7951-E5C5-AB4C-ABE7-611CF54B6920}" presName="desTx" presStyleLbl="alignAccFollowNode1" presStyleIdx="2" presStyleCnt="3">
        <dgm:presLayoutVars>
          <dgm:bulletEnabled val="1"/>
        </dgm:presLayoutVars>
      </dgm:prSet>
      <dgm:spPr/>
    </dgm:pt>
  </dgm:ptLst>
  <dgm:cxnLst>
    <dgm:cxn modelId="{73F87109-4A9B-1145-BD67-63477ED18D9C}" srcId="{7CCB7951-E5C5-AB4C-ABE7-611CF54B6920}" destId="{25C79BC7-8012-4E4B-81D5-87B88E005DB5}" srcOrd="0" destOrd="0" parTransId="{8D943525-8B9F-1C43-8B0B-407408B90EBB}" sibTransId="{136A1498-E7E1-D246-AB3C-A3E5EEBA46DF}"/>
    <dgm:cxn modelId="{88241C0F-E5EE-8949-9AB5-BE9D64F9471F}" srcId="{92EF81A7-9C71-E944-A2CF-14959FB1F558}" destId="{C569CFC2-5A2F-C54D-9B6B-F467B7072036}" srcOrd="2" destOrd="0" parTransId="{517285C0-C940-A445-9C8B-1BBE7771D1F4}" sibTransId="{2C032AA3-8A93-7F43-9AF2-10D68386E136}"/>
    <dgm:cxn modelId="{22722C13-7412-7444-9C1F-94C3ADD7DE8C}" type="presOf" srcId="{7CCB7951-E5C5-AB4C-ABE7-611CF54B6920}" destId="{F3D0826D-183D-8242-9CF6-EBFD9B265C12}" srcOrd="0" destOrd="0" presId="urn:microsoft.com/office/officeart/2005/8/layout/hList1"/>
    <dgm:cxn modelId="{6C85761D-AA12-8545-8239-105F9CA6E864}" srcId="{4D14E5EC-6564-8D41-AEE5-53D7CF81EC6B}" destId="{29B68505-51D2-2B45-B79B-306FD6F1B247}" srcOrd="3" destOrd="0" parTransId="{42EFDC24-FC2A-324C-ADE3-1E82B17E5F81}" sibTransId="{F81B0AE9-9345-334F-88E8-37E16FEB92F3}"/>
    <dgm:cxn modelId="{D2EB6928-9446-8F4D-AEB0-53C4C80DCE89}" srcId="{92EF81A7-9C71-E944-A2CF-14959FB1F558}" destId="{C1749377-40BD-9F47-9542-E13DDFC42B61}" srcOrd="0" destOrd="0" parTransId="{3FE30823-03FB-BD47-8A2B-8D028EED878D}" sibTransId="{085210C5-247F-934F-8117-3FFBF3562515}"/>
    <dgm:cxn modelId="{E6ED1133-49D2-7743-91A2-F725EE9EB38B}" type="presOf" srcId="{4A0B018F-AA8E-8F4F-9F8B-875744B7A12B}" destId="{80947DE5-8532-3F4B-AE99-3876E64C2866}" srcOrd="0" destOrd="3" presId="urn:microsoft.com/office/officeart/2005/8/layout/hList1"/>
    <dgm:cxn modelId="{61B9403A-F09B-CF4A-8303-8F58105924A5}" type="presOf" srcId="{C569CFC2-5A2F-C54D-9B6B-F467B7072036}" destId="{9F68A460-F2C8-264C-9FC9-FE4ED6ADEDC9}" srcOrd="0" destOrd="2" presId="urn:microsoft.com/office/officeart/2005/8/layout/hList1"/>
    <dgm:cxn modelId="{331DDD3A-E747-4F4A-85C5-FC7ECBE22664}" srcId="{7CCB7951-E5C5-AB4C-ABE7-611CF54B6920}" destId="{CDDC6CD5-FA3E-8B40-80E4-4DF22DB58B30}" srcOrd="1" destOrd="0" parTransId="{ADADB623-7949-7547-9C29-6A0C7E944204}" sibTransId="{4643C7DE-66E5-E549-B155-2CCA95B88718}"/>
    <dgm:cxn modelId="{B3DA2B5D-2FEC-9545-BB43-3D59D88D89BE}" srcId="{7CCB7951-E5C5-AB4C-ABE7-611CF54B6920}" destId="{4A0B018F-AA8E-8F4F-9F8B-875744B7A12B}" srcOrd="3" destOrd="0" parTransId="{1B1E45E7-EB47-9E4A-9F05-56F9D324AAF3}" sibTransId="{C86BD49C-50CF-064C-BBF5-2666ED22B89A}"/>
    <dgm:cxn modelId="{B7C38942-6426-C24F-BFC4-416BD04BBD21}" srcId="{1A376A1B-5A60-7349-B753-44EC1145ACBF}" destId="{4D14E5EC-6564-8D41-AEE5-53D7CF81EC6B}" srcOrd="1" destOrd="0" parTransId="{F089E6CC-216F-9941-8D09-3E753044FDE8}" sibTransId="{8204C9C0-27D6-0241-A15A-E03E8C43C812}"/>
    <dgm:cxn modelId="{4DE18C66-CCDC-764F-B328-0FD7489DBFC8}" type="presOf" srcId="{62566FD0-50E9-F840-A3D7-655466448AAB}" destId="{A49A846F-0FE0-4A42-AFB4-8A621E312DCA}" srcOrd="0" destOrd="4" presId="urn:microsoft.com/office/officeart/2005/8/layout/hList1"/>
    <dgm:cxn modelId="{5306DC46-CC3A-F648-AC2A-76F5D6C71EFB}" srcId="{4D14E5EC-6564-8D41-AEE5-53D7CF81EC6B}" destId="{81BC09A9-54D5-F546-B457-2BEEB10FF69B}" srcOrd="0" destOrd="0" parTransId="{111D327F-1998-2449-AC3F-163C4F71D400}" sibTransId="{CF632A88-39C7-374C-806E-4245279669F2}"/>
    <dgm:cxn modelId="{A5368C67-2A09-7046-83DB-C59545F0D6B0}" srcId="{92EF81A7-9C71-E944-A2CF-14959FB1F558}" destId="{1C0D0E54-0CB5-6644-808E-6CD4CC5642D3}" srcOrd="1" destOrd="0" parTransId="{90885126-6779-4248-B0B1-BB0F3C1E0015}" sibTransId="{2D2DEBD4-89BA-5B43-B09C-52AD7BAE1A71}"/>
    <dgm:cxn modelId="{80CAE06B-911A-394E-B26E-4A1D12197F4E}" srcId="{4D14E5EC-6564-8D41-AEE5-53D7CF81EC6B}" destId="{62566FD0-50E9-F840-A3D7-655466448AAB}" srcOrd="4" destOrd="0" parTransId="{E86D70B5-B291-1146-9E9C-CBCDDA3CC198}" sibTransId="{1855AEDE-A335-AF48-9C75-C0ADDF4332F7}"/>
    <dgm:cxn modelId="{9B4EA36C-8961-4345-91A6-292B6A89976E}" type="presOf" srcId="{CDDC6CD5-FA3E-8B40-80E4-4DF22DB58B30}" destId="{80947DE5-8532-3F4B-AE99-3876E64C2866}" srcOrd="0" destOrd="1" presId="urn:microsoft.com/office/officeart/2005/8/layout/hList1"/>
    <dgm:cxn modelId="{70647F50-DE99-E249-8132-3CC63E3E75E4}" type="presOf" srcId="{C1749377-40BD-9F47-9542-E13DDFC42B61}" destId="{9F68A460-F2C8-264C-9FC9-FE4ED6ADEDC9}" srcOrd="0" destOrd="0" presId="urn:microsoft.com/office/officeart/2005/8/layout/hList1"/>
    <dgm:cxn modelId="{6B520253-9806-9B45-A7C1-ED1884A43715}" type="presOf" srcId="{1C0D0E54-0CB5-6644-808E-6CD4CC5642D3}" destId="{9F68A460-F2C8-264C-9FC9-FE4ED6ADEDC9}" srcOrd="0" destOrd="1" presId="urn:microsoft.com/office/officeart/2005/8/layout/hList1"/>
    <dgm:cxn modelId="{58442759-3A97-C84E-B1C4-CBCC56AEA000}" srcId="{92EF81A7-9C71-E944-A2CF-14959FB1F558}" destId="{244535B6-810F-5A43-8559-5294D2222726}" srcOrd="3" destOrd="0" parTransId="{C4ECD6EA-40CF-334D-931F-9F134CB007C6}" sibTransId="{7BFA0CAA-CB0B-3545-B6AF-197FD2116CF9}"/>
    <dgm:cxn modelId="{A6DD3782-01C3-964F-B110-40800411ACB1}" type="presOf" srcId="{244535B6-810F-5A43-8559-5294D2222726}" destId="{9F68A460-F2C8-264C-9FC9-FE4ED6ADEDC9}" srcOrd="0" destOrd="3" presId="urn:microsoft.com/office/officeart/2005/8/layout/hList1"/>
    <dgm:cxn modelId="{C338F589-9559-CA45-83DF-B6D585427642}" type="presOf" srcId="{1A376A1B-5A60-7349-B753-44EC1145ACBF}" destId="{1C2D260E-4ACD-AF49-AA07-91A7082BDC07}" srcOrd="0" destOrd="0" presId="urn:microsoft.com/office/officeart/2005/8/layout/hList1"/>
    <dgm:cxn modelId="{60972190-AEF4-A94B-8506-52B26747F9A2}" type="presOf" srcId="{92EF81A7-9C71-E944-A2CF-14959FB1F558}" destId="{0308B0CF-4FAF-1540-AB98-8B086C2DAAB7}" srcOrd="0" destOrd="0" presId="urn:microsoft.com/office/officeart/2005/8/layout/hList1"/>
    <dgm:cxn modelId="{3E153BA3-145E-F347-A698-A03D65372E54}" type="presOf" srcId="{81BC09A9-54D5-F546-B457-2BEEB10FF69B}" destId="{A49A846F-0FE0-4A42-AFB4-8A621E312DCA}" srcOrd="0" destOrd="0" presId="urn:microsoft.com/office/officeart/2005/8/layout/hList1"/>
    <dgm:cxn modelId="{EA88F1B5-55B2-B145-89F2-6B44B523D1C9}" type="presOf" srcId="{039E3932-E1ED-9749-9174-0F1FD5E39A84}" destId="{80947DE5-8532-3F4B-AE99-3876E64C2866}" srcOrd="0" destOrd="2" presId="urn:microsoft.com/office/officeart/2005/8/layout/hList1"/>
    <dgm:cxn modelId="{570827C4-23D1-2146-A6F0-15CDEE914C11}" type="presOf" srcId="{95641149-B5EE-874F-8A73-7FF1D47506D9}" destId="{A49A846F-0FE0-4A42-AFB4-8A621E312DCA}" srcOrd="0" destOrd="2" presId="urn:microsoft.com/office/officeart/2005/8/layout/hList1"/>
    <dgm:cxn modelId="{2B33E2C5-2CBF-A84F-BB91-3B622F8F6C0D}" type="presOf" srcId="{25C79BC7-8012-4E4B-81D5-87B88E005DB5}" destId="{80947DE5-8532-3F4B-AE99-3876E64C2866}" srcOrd="0" destOrd="0" presId="urn:microsoft.com/office/officeart/2005/8/layout/hList1"/>
    <dgm:cxn modelId="{2A7D80CC-871E-C34D-A4FA-28D17BDCCB6D}" type="presOf" srcId="{965F117E-113A-7041-9952-B168D4B80981}" destId="{A49A846F-0FE0-4A42-AFB4-8A621E312DCA}" srcOrd="0" destOrd="1" presId="urn:microsoft.com/office/officeart/2005/8/layout/hList1"/>
    <dgm:cxn modelId="{E92047D9-60A9-B24C-95BE-98DB8AD377A3}" type="presOf" srcId="{29B68505-51D2-2B45-B79B-306FD6F1B247}" destId="{A49A846F-0FE0-4A42-AFB4-8A621E312DCA}" srcOrd="0" destOrd="3" presId="urn:microsoft.com/office/officeart/2005/8/layout/hList1"/>
    <dgm:cxn modelId="{9B534BE5-B92E-464A-9478-3C1DDAC82D4A}" srcId="{1A376A1B-5A60-7349-B753-44EC1145ACBF}" destId="{92EF81A7-9C71-E944-A2CF-14959FB1F558}" srcOrd="0" destOrd="0" parTransId="{B14F3268-27CA-A646-BD29-79C4737829A8}" sibTransId="{BD2C264B-6FB2-FF44-B44E-C686C42D4436}"/>
    <dgm:cxn modelId="{BFB91FEC-64D3-194F-947C-ED20CF5C9A2E}" srcId="{1A376A1B-5A60-7349-B753-44EC1145ACBF}" destId="{7CCB7951-E5C5-AB4C-ABE7-611CF54B6920}" srcOrd="2" destOrd="0" parTransId="{AC3FEED6-EF44-5A4C-BCAE-694AF976693B}" sibTransId="{D07619D5-4121-084A-9793-D67BACDB97A5}"/>
    <dgm:cxn modelId="{F4FA89F2-BE9A-DD47-88B1-5AFF4DB126B9}" type="presOf" srcId="{4D14E5EC-6564-8D41-AEE5-53D7CF81EC6B}" destId="{8BB73FCA-7E85-9D4C-B4EB-2609BFDB4681}" srcOrd="0" destOrd="0" presId="urn:microsoft.com/office/officeart/2005/8/layout/hList1"/>
    <dgm:cxn modelId="{77FCDCF2-15AF-8F45-A1EC-CE93F1A36207}" srcId="{4D14E5EC-6564-8D41-AEE5-53D7CF81EC6B}" destId="{965F117E-113A-7041-9952-B168D4B80981}" srcOrd="1" destOrd="0" parTransId="{A3CCCA44-BDC2-0F42-A1A5-F15CFC9B52A1}" sibTransId="{D67A2904-8C2B-304C-A98A-0EDA3D89C0E2}"/>
    <dgm:cxn modelId="{F07174F4-425E-FF41-95F7-0EF0590ED3CA}" srcId="{4D14E5EC-6564-8D41-AEE5-53D7CF81EC6B}" destId="{95641149-B5EE-874F-8A73-7FF1D47506D9}" srcOrd="2" destOrd="0" parTransId="{F744DE57-E60F-8A41-85B1-65E6B9D1222D}" sibTransId="{D11AD4D9-80AD-0A47-8C5A-DFEFD40CB1E9}"/>
    <dgm:cxn modelId="{987988F5-5BEF-6E41-9C7E-CA68D5082AB8}" srcId="{7CCB7951-E5C5-AB4C-ABE7-611CF54B6920}" destId="{039E3932-E1ED-9749-9174-0F1FD5E39A84}" srcOrd="2" destOrd="0" parTransId="{6C241735-C701-BB45-8A7B-B55A6D89A295}" sibTransId="{0962A6B5-3D0D-D94B-9DCC-7A39F70D83EE}"/>
    <dgm:cxn modelId="{A0921A5B-7344-E14A-A69F-CF7F54C1DE91}" type="presParOf" srcId="{1C2D260E-4ACD-AF49-AA07-91A7082BDC07}" destId="{21DA4624-F0AF-5E49-9BA7-5B7797B48A25}" srcOrd="0" destOrd="0" presId="urn:microsoft.com/office/officeart/2005/8/layout/hList1"/>
    <dgm:cxn modelId="{096596E7-EFCC-7441-B8AE-74520A1B35A0}" type="presParOf" srcId="{21DA4624-F0AF-5E49-9BA7-5B7797B48A25}" destId="{0308B0CF-4FAF-1540-AB98-8B086C2DAAB7}" srcOrd="0" destOrd="0" presId="urn:microsoft.com/office/officeart/2005/8/layout/hList1"/>
    <dgm:cxn modelId="{3C5D9316-5B6D-F247-AB05-7EF27CA2C816}" type="presParOf" srcId="{21DA4624-F0AF-5E49-9BA7-5B7797B48A25}" destId="{9F68A460-F2C8-264C-9FC9-FE4ED6ADEDC9}" srcOrd="1" destOrd="0" presId="urn:microsoft.com/office/officeart/2005/8/layout/hList1"/>
    <dgm:cxn modelId="{94C947AD-B1DD-A34B-B1C0-6D4303B443AA}" type="presParOf" srcId="{1C2D260E-4ACD-AF49-AA07-91A7082BDC07}" destId="{2D99F20A-1016-C948-A59C-3F27BC0B39A4}" srcOrd="1" destOrd="0" presId="urn:microsoft.com/office/officeart/2005/8/layout/hList1"/>
    <dgm:cxn modelId="{6FD0AF53-3C07-8E46-8465-76430447D687}" type="presParOf" srcId="{1C2D260E-4ACD-AF49-AA07-91A7082BDC07}" destId="{0E711B03-C1FF-EF45-81FE-535E77B76B11}" srcOrd="2" destOrd="0" presId="urn:microsoft.com/office/officeart/2005/8/layout/hList1"/>
    <dgm:cxn modelId="{C294FC26-FE03-814F-A02E-6CF28182A1C3}" type="presParOf" srcId="{0E711B03-C1FF-EF45-81FE-535E77B76B11}" destId="{8BB73FCA-7E85-9D4C-B4EB-2609BFDB4681}" srcOrd="0" destOrd="0" presId="urn:microsoft.com/office/officeart/2005/8/layout/hList1"/>
    <dgm:cxn modelId="{DCE49530-5703-7C42-8306-628446F9C44C}" type="presParOf" srcId="{0E711B03-C1FF-EF45-81FE-535E77B76B11}" destId="{A49A846F-0FE0-4A42-AFB4-8A621E312DCA}" srcOrd="1" destOrd="0" presId="urn:microsoft.com/office/officeart/2005/8/layout/hList1"/>
    <dgm:cxn modelId="{0DD0857C-4642-C743-A36E-7DDB0172AC5B}" type="presParOf" srcId="{1C2D260E-4ACD-AF49-AA07-91A7082BDC07}" destId="{AFA7FF30-14CF-9E4C-BDFE-810551711229}" srcOrd="3" destOrd="0" presId="urn:microsoft.com/office/officeart/2005/8/layout/hList1"/>
    <dgm:cxn modelId="{58B7254B-1951-2D45-AAF4-9B5229CC40FC}" type="presParOf" srcId="{1C2D260E-4ACD-AF49-AA07-91A7082BDC07}" destId="{2D2C9FAE-015C-284E-B9D5-2721653D2563}" srcOrd="4" destOrd="0" presId="urn:microsoft.com/office/officeart/2005/8/layout/hList1"/>
    <dgm:cxn modelId="{E1E332D4-6415-964C-B682-C679A6B08907}" type="presParOf" srcId="{2D2C9FAE-015C-284E-B9D5-2721653D2563}" destId="{F3D0826D-183D-8242-9CF6-EBFD9B265C12}" srcOrd="0" destOrd="0" presId="urn:microsoft.com/office/officeart/2005/8/layout/hList1"/>
    <dgm:cxn modelId="{DC74C050-EF05-2644-8AB8-409B047F9A6B}" type="presParOf" srcId="{2D2C9FAE-015C-284E-B9D5-2721653D2563}" destId="{80947DE5-8532-3F4B-AE99-3876E64C2866}" srcOrd="1" destOrd="0" presId="urn:microsoft.com/office/officeart/2005/8/layout/hList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EC96DB-170B-4083-9966-0DCBA6258778}"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B1DCB540-8D39-4F92-808E-DF77262AEF77}">
      <dgm:prSet/>
      <dgm:spPr/>
      <dgm:t>
        <a:bodyPr/>
        <a:lstStyle/>
        <a:p>
          <a:r>
            <a:rPr lang="en-US" b="0"/>
            <a:t>District-Specific Considerations</a:t>
          </a:r>
          <a:endParaRPr lang="en-US" b="0" i="0" u="none" strike="noStrike" cap="none" baseline="0" noProof="0">
            <a:solidFill>
              <a:srgbClr val="010000"/>
            </a:solidFill>
            <a:latin typeface="Calibri Light"/>
            <a:cs typeface="Calibri Light"/>
          </a:endParaRPr>
        </a:p>
      </dgm:t>
    </dgm:pt>
    <dgm:pt modelId="{8D3E4F92-C3E0-420F-A485-FD83FD92AEF9}" type="parTrans" cxnId="{55447AAF-FACE-40C3-8CC0-61E363CBFB45}">
      <dgm:prSet/>
      <dgm:spPr/>
      <dgm:t>
        <a:bodyPr/>
        <a:lstStyle/>
        <a:p>
          <a:endParaRPr lang="en-US"/>
        </a:p>
      </dgm:t>
    </dgm:pt>
    <dgm:pt modelId="{A696D420-9D3A-48F2-8E26-F58953A7AA1B}" type="sibTrans" cxnId="{55447AAF-FACE-40C3-8CC0-61E363CBFB45}">
      <dgm:prSet/>
      <dgm:spPr/>
      <dgm:t>
        <a:bodyPr/>
        <a:lstStyle/>
        <a:p>
          <a:endParaRPr lang="en-US"/>
        </a:p>
      </dgm:t>
    </dgm:pt>
    <dgm:pt modelId="{C53DA389-37E4-4B31-8C34-6CD51C859B2C}">
      <dgm:prSet custT="1"/>
      <dgm:spPr/>
      <dgm:t>
        <a:bodyPr/>
        <a:lstStyle/>
        <a:p>
          <a:pPr rtl="0">
            <a:buFont typeface="Wingdings" pitchFamily="2" charset="2"/>
            <a:buChar char="q"/>
          </a:pPr>
          <a:r>
            <a:rPr lang="en-US" sz="2000" b="0" kern="1200">
              <a:solidFill>
                <a:srgbClr val="000000">
                  <a:hueOff val="0"/>
                  <a:satOff val="0"/>
                  <a:lumOff val="0"/>
                  <a:alphaOff val="0"/>
                </a:srgbClr>
              </a:solidFill>
              <a:latin typeface="Calibri" panose="020F0502020204030204"/>
              <a:ea typeface="+mn-ea"/>
              <a:cs typeface="+mn-cs"/>
            </a:rPr>
            <a:t>If your community is divided by districts, which districts will be directly impacted and how will their representatives and residents react? </a:t>
          </a:r>
        </a:p>
      </dgm:t>
    </dgm:pt>
    <dgm:pt modelId="{F98F4480-B185-4137-B041-58DA01325E80}" type="parTrans" cxnId="{B52E6404-A0DB-4AF0-AEA2-40B295770CD5}">
      <dgm:prSet/>
      <dgm:spPr/>
      <dgm:t>
        <a:bodyPr/>
        <a:lstStyle/>
        <a:p>
          <a:endParaRPr lang="en-US"/>
        </a:p>
      </dgm:t>
    </dgm:pt>
    <dgm:pt modelId="{C5DB0687-2F14-4188-A35C-304EF45CA66D}" type="sibTrans" cxnId="{B52E6404-A0DB-4AF0-AEA2-40B295770CD5}">
      <dgm:prSet/>
      <dgm:spPr/>
      <dgm:t>
        <a:bodyPr/>
        <a:lstStyle/>
        <a:p>
          <a:endParaRPr lang="en-US"/>
        </a:p>
      </dgm:t>
    </dgm:pt>
    <dgm:pt modelId="{2C17261F-22DD-47E1-A471-709D0C0B2D39}">
      <dgm:prSet/>
      <dgm:spPr/>
      <dgm:t>
        <a:bodyPr/>
        <a:lstStyle/>
        <a:p>
          <a:pPr>
            <a:buFont typeface="Wingdings" pitchFamily="2" charset="2"/>
            <a:buChar char="q"/>
          </a:pPr>
          <a:r>
            <a:rPr lang="en-US" sz="2000" b="0" kern="1200"/>
            <a:t>If your project is only in one district, how can you convey co-benefits to residents in other districts?</a:t>
          </a:r>
        </a:p>
      </dgm:t>
    </dgm:pt>
    <dgm:pt modelId="{1A07BEC0-686A-49CD-94F4-A99C737B67FD}" type="parTrans" cxnId="{2EA02335-A760-42AE-AAEE-B915AFA4348F}">
      <dgm:prSet/>
      <dgm:spPr/>
      <dgm:t>
        <a:bodyPr/>
        <a:lstStyle/>
        <a:p>
          <a:endParaRPr lang="en-US"/>
        </a:p>
      </dgm:t>
    </dgm:pt>
    <dgm:pt modelId="{39D906D2-C1C0-4ABB-8CF7-A5F51970583C}" type="sibTrans" cxnId="{2EA02335-A760-42AE-AAEE-B915AFA4348F}">
      <dgm:prSet/>
      <dgm:spPr/>
      <dgm:t>
        <a:bodyPr/>
        <a:lstStyle/>
        <a:p>
          <a:endParaRPr lang="en-US"/>
        </a:p>
      </dgm:t>
    </dgm:pt>
    <dgm:pt modelId="{B2500A28-B237-4174-B32F-AC47DD9E791E}">
      <dgm:prSet/>
      <dgm:spPr/>
      <dgm:t>
        <a:bodyPr/>
        <a:lstStyle/>
        <a:p>
          <a:pPr rtl="0"/>
          <a:r>
            <a:rPr lang="en-US" b="0"/>
            <a:t>Perception and Opposition</a:t>
          </a:r>
          <a:r>
            <a:rPr lang="en-US" b="0">
              <a:latin typeface="Calibri Light" panose="020F0302020204030204"/>
            </a:rPr>
            <a:t> </a:t>
          </a:r>
          <a:endParaRPr lang="en-US" b="0"/>
        </a:p>
      </dgm:t>
    </dgm:pt>
    <dgm:pt modelId="{ADFFE57E-657D-4BB5-9E2A-217C8794F734}" type="parTrans" cxnId="{A5A22A17-DDA4-492A-BD4A-508EC13F0B9B}">
      <dgm:prSet/>
      <dgm:spPr/>
      <dgm:t>
        <a:bodyPr/>
        <a:lstStyle/>
        <a:p>
          <a:endParaRPr lang="en-US"/>
        </a:p>
      </dgm:t>
    </dgm:pt>
    <dgm:pt modelId="{150AE98C-CD68-42A7-85B3-FB86A2E8FCAF}" type="sibTrans" cxnId="{A5A22A17-DDA4-492A-BD4A-508EC13F0B9B}">
      <dgm:prSet/>
      <dgm:spPr/>
      <dgm:t>
        <a:bodyPr/>
        <a:lstStyle/>
        <a:p>
          <a:endParaRPr lang="en-US"/>
        </a:p>
      </dgm:t>
    </dgm:pt>
    <dgm:pt modelId="{27B2DB69-A745-4B3A-8049-9F5CACC8A1B4}">
      <dgm:prSet custT="1"/>
      <dgm:spPr/>
      <dgm:t>
        <a:bodyPr/>
        <a:lstStyle/>
        <a:p>
          <a:pPr rtl="0">
            <a:buFont typeface="Wingdings" pitchFamily="2" charset="2"/>
            <a:buChar char="q"/>
          </a:pPr>
          <a:r>
            <a:rPr lang="en-US" sz="2000" b="0" kern="1200">
              <a:solidFill>
                <a:srgbClr val="000000">
                  <a:hueOff val="0"/>
                  <a:satOff val="0"/>
                  <a:lumOff val="0"/>
                  <a:alphaOff val="0"/>
                </a:srgbClr>
              </a:solidFill>
              <a:latin typeface="Calibri" panose="020F0502020204030204"/>
              <a:ea typeface="+mn-ea"/>
              <a:cs typeface="+mn-cs"/>
            </a:rPr>
            <a:t>Are any stakeholders strongly opposed to the project? </a:t>
          </a:r>
        </a:p>
      </dgm:t>
    </dgm:pt>
    <dgm:pt modelId="{85EED6BD-7EC7-4997-8B94-8F1875CC241B}" type="parTrans" cxnId="{A2422B25-1EFF-4217-B14D-F8FEFA286601}">
      <dgm:prSet/>
      <dgm:spPr/>
      <dgm:t>
        <a:bodyPr/>
        <a:lstStyle/>
        <a:p>
          <a:endParaRPr lang="en-US"/>
        </a:p>
      </dgm:t>
    </dgm:pt>
    <dgm:pt modelId="{2ED869B1-FF23-424C-8760-FD5DEAAF545A}" type="sibTrans" cxnId="{A2422B25-1EFF-4217-B14D-F8FEFA286601}">
      <dgm:prSet/>
      <dgm:spPr/>
      <dgm:t>
        <a:bodyPr/>
        <a:lstStyle/>
        <a:p>
          <a:endParaRPr lang="en-US"/>
        </a:p>
      </dgm:t>
    </dgm:pt>
    <dgm:pt modelId="{C4A6EA81-6F3A-4197-B0CA-DFE8277A2A19}">
      <dgm:prSet/>
      <dgm:spPr/>
      <dgm:t>
        <a:bodyPr/>
        <a:lstStyle/>
        <a:p>
          <a:pPr>
            <a:buFont typeface="Wingdings" pitchFamily="2" charset="2"/>
            <a:buChar char="q"/>
          </a:pPr>
          <a:r>
            <a:rPr lang="en-US" sz="2000" b="0" kern="1200"/>
            <a:t>Have any of your peers tried to do something similar? What results, data, and/or lessons learned apply to your proposed project?</a:t>
          </a:r>
        </a:p>
      </dgm:t>
    </dgm:pt>
    <dgm:pt modelId="{74BDAE7C-DBB0-4356-A35B-E7D78A8E7234}" type="parTrans" cxnId="{D9572DF1-6BD8-4DD1-86A9-C90F807C34B9}">
      <dgm:prSet/>
      <dgm:spPr/>
      <dgm:t>
        <a:bodyPr/>
        <a:lstStyle/>
        <a:p>
          <a:endParaRPr lang="en-US"/>
        </a:p>
      </dgm:t>
    </dgm:pt>
    <dgm:pt modelId="{9EEEA204-39ED-4E97-863B-1C36F3969D32}" type="sibTrans" cxnId="{D9572DF1-6BD8-4DD1-86A9-C90F807C34B9}">
      <dgm:prSet/>
      <dgm:spPr/>
      <dgm:t>
        <a:bodyPr/>
        <a:lstStyle/>
        <a:p>
          <a:endParaRPr lang="en-US"/>
        </a:p>
      </dgm:t>
    </dgm:pt>
    <dgm:pt modelId="{CAE41CEB-D1CD-DF4D-A1AE-0A3F022C813F}">
      <dgm:prSet/>
      <dgm:spPr/>
      <dgm:t>
        <a:bodyPr/>
        <a:lstStyle/>
        <a:p>
          <a:pPr>
            <a:buFont typeface="Wingdings" pitchFamily="2" charset="2"/>
            <a:buChar char="q"/>
          </a:pPr>
          <a:r>
            <a:rPr lang="en-US" sz="2000" b="0" kern="1200">
              <a:solidFill>
                <a:schemeClr val="tx1"/>
              </a:solidFill>
            </a:rPr>
            <a:t>Are you prepared to read the room and adapt if your audience reaction is not what you expected?</a:t>
          </a:r>
        </a:p>
      </dgm:t>
    </dgm:pt>
    <dgm:pt modelId="{14E0B2CD-9962-C243-94C8-AD1984CE5944}" type="parTrans" cxnId="{39EB0187-8313-0C42-99DB-806E65596A35}">
      <dgm:prSet/>
      <dgm:spPr/>
      <dgm:t>
        <a:bodyPr/>
        <a:lstStyle/>
        <a:p>
          <a:endParaRPr lang="en-US"/>
        </a:p>
      </dgm:t>
    </dgm:pt>
    <dgm:pt modelId="{03114C59-80F6-5344-91D9-2AEFEB02C445}" type="sibTrans" cxnId="{39EB0187-8313-0C42-99DB-806E65596A35}">
      <dgm:prSet/>
      <dgm:spPr/>
      <dgm:t>
        <a:bodyPr/>
        <a:lstStyle/>
        <a:p>
          <a:endParaRPr lang="en-US"/>
        </a:p>
      </dgm:t>
    </dgm:pt>
    <dgm:pt modelId="{29992359-3D74-4847-8FCA-BFEAFAA40FF1}" type="pres">
      <dgm:prSet presAssocID="{2CEC96DB-170B-4083-9966-0DCBA6258778}" presName="linear" presStyleCnt="0">
        <dgm:presLayoutVars>
          <dgm:dir/>
          <dgm:animLvl val="lvl"/>
          <dgm:resizeHandles val="exact"/>
        </dgm:presLayoutVars>
      </dgm:prSet>
      <dgm:spPr/>
    </dgm:pt>
    <dgm:pt modelId="{E0814727-03C2-5C4D-A1F9-477FFDB2FFEC}" type="pres">
      <dgm:prSet presAssocID="{B1DCB540-8D39-4F92-808E-DF77262AEF77}" presName="parentLin" presStyleCnt="0"/>
      <dgm:spPr/>
    </dgm:pt>
    <dgm:pt modelId="{F56A70EB-0EB9-FE41-9064-BE098A761A7B}" type="pres">
      <dgm:prSet presAssocID="{B1DCB540-8D39-4F92-808E-DF77262AEF77}" presName="parentLeftMargin" presStyleLbl="node1" presStyleIdx="0" presStyleCnt="2"/>
      <dgm:spPr/>
    </dgm:pt>
    <dgm:pt modelId="{13532D7A-026B-2941-AC52-C5868083E3B6}" type="pres">
      <dgm:prSet presAssocID="{B1DCB540-8D39-4F92-808E-DF77262AEF77}" presName="parentText" presStyleLbl="node1" presStyleIdx="0" presStyleCnt="2">
        <dgm:presLayoutVars>
          <dgm:chMax val="0"/>
          <dgm:bulletEnabled val="1"/>
        </dgm:presLayoutVars>
      </dgm:prSet>
      <dgm:spPr/>
    </dgm:pt>
    <dgm:pt modelId="{CB8B6115-9EBF-5341-BB9F-D27CBEF23C1C}" type="pres">
      <dgm:prSet presAssocID="{B1DCB540-8D39-4F92-808E-DF77262AEF77}" presName="negativeSpace" presStyleCnt="0"/>
      <dgm:spPr/>
    </dgm:pt>
    <dgm:pt modelId="{806359DA-4D82-8645-9388-CD7942CCDF3F}" type="pres">
      <dgm:prSet presAssocID="{B1DCB540-8D39-4F92-808E-DF77262AEF77}" presName="childText" presStyleLbl="conFgAcc1" presStyleIdx="0" presStyleCnt="2">
        <dgm:presLayoutVars>
          <dgm:bulletEnabled val="1"/>
        </dgm:presLayoutVars>
      </dgm:prSet>
      <dgm:spPr/>
    </dgm:pt>
    <dgm:pt modelId="{FC5FF3BD-05BE-0A4C-88D8-BDEAC18B93E0}" type="pres">
      <dgm:prSet presAssocID="{A696D420-9D3A-48F2-8E26-F58953A7AA1B}" presName="spaceBetweenRectangles" presStyleCnt="0"/>
      <dgm:spPr/>
    </dgm:pt>
    <dgm:pt modelId="{F85FD267-85F6-A04B-A5E4-BAA9090A22FB}" type="pres">
      <dgm:prSet presAssocID="{B2500A28-B237-4174-B32F-AC47DD9E791E}" presName="parentLin" presStyleCnt="0"/>
      <dgm:spPr/>
    </dgm:pt>
    <dgm:pt modelId="{908CE857-0BE0-ED4E-BE6A-CF8F3BE32822}" type="pres">
      <dgm:prSet presAssocID="{B2500A28-B237-4174-B32F-AC47DD9E791E}" presName="parentLeftMargin" presStyleLbl="node1" presStyleIdx="0" presStyleCnt="2"/>
      <dgm:spPr/>
    </dgm:pt>
    <dgm:pt modelId="{BAB6D415-8F95-6F42-8798-728EC23DC80B}" type="pres">
      <dgm:prSet presAssocID="{B2500A28-B237-4174-B32F-AC47DD9E791E}" presName="parentText" presStyleLbl="node1" presStyleIdx="1" presStyleCnt="2">
        <dgm:presLayoutVars>
          <dgm:chMax val="0"/>
          <dgm:bulletEnabled val="1"/>
        </dgm:presLayoutVars>
      </dgm:prSet>
      <dgm:spPr/>
    </dgm:pt>
    <dgm:pt modelId="{3840C351-FB4F-AE40-A2F9-CE89F9802CD7}" type="pres">
      <dgm:prSet presAssocID="{B2500A28-B237-4174-B32F-AC47DD9E791E}" presName="negativeSpace" presStyleCnt="0"/>
      <dgm:spPr/>
    </dgm:pt>
    <dgm:pt modelId="{6FC65C74-742E-2648-BADA-752DA74760AD}" type="pres">
      <dgm:prSet presAssocID="{B2500A28-B237-4174-B32F-AC47DD9E791E}" presName="childText" presStyleLbl="conFgAcc1" presStyleIdx="1" presStyleCnt="2">
        <dgm:presLayoutVars>
          <dgm:bulletEnabled val="1"/>
        </dgm:presLayoutVars>
      </dgm:prSet>
      <dgm:spPr/>
    </dgm:pt>
  </dgm:ptLst>
  <dgm:cxnLst>
    <dgm:cxn modelId="{B52E6404-A0DB-4AF0-AEA2-40B295770CD5}" srcId="{B1DCB540-8D39-4F92-808E-DF77262AEF77}" destId="{C53DA389-37E4-4B31-8C34-6CD51C859B2C}" srcOrd="0" destOrd="0" parTransId="{F98F4480-B185-4137-B041-58DA01325E80}" sibTransId="{C5DB0687-2F14-4188-A35C-304EF45CA66D}"/>
    <dgm:cxn modelId="{A5A22A17-DDA4-492A-BD4A-508EC13F0B9B}" srcId="{2CEC96DB-170B-4083-9966-0DCBA6258778}" destId="{B2500A28-B237-4174-B32F-AC47DD9E791E}" srcOrd="1" destOrd="0" parTransId="{ADFFE57E-657D-4BB5-9E2A-217C8794F734}" sibTransId="{150AE98C-CD68-42A7-85B3-FB86A2E8FCAF}"/>
    <dgm:cxn modelId="{44265E18-207E-AA40-A1F4-C3784029D748}" type="presOf" srcId="{C4A6EA81-6F3A-4197-B0CA-DFE8277A2A19}" destId="{6FC65C74-742E-2648-BADA-752DA74760AD}" srcOrd="0" destOrd="2" presId="urn:microsoft.com/office/officeart/2005/8/layout/list1"/>
    <dgm:cxn modelId="{3655421C-FA44-8B46-88C2-0CB4B4652568}" type="presOf" srcId="{B1DCB540-8D39-4F92-808E-DF77262AEF77}" destId="{F56A70EB-0EB9-FE41-9064-BE098A761A7B}" srcOrd="0" destOrd="0" presId="urn:microsoft.com/office/officeart/2005/8/layout/list1"/>
    <dgm:cxn modelId="{A2422B25-1EFF-4217-B14D-F8FEFA286601}" srcId="{B2500A28-B237-4174-B32F-AC47DD9E791E}" destId="{27B2DB69-A745-4B3A-8049-9F5CACC8A1B4}" srcOrd="0" destOrd="0" parTransId="{85EED6BD-7EC7-4997-8B94-8F1875CC241B}" sibTransId="{2ED869B1-FF23-424C-8760-FD5DEAAF545A}"/>
    <dgm:cxn modelId="{E6DCAB2D-A6AB-594D-BAF4-7B9E4DAAFDC5}" type="presOf" srcId="{2C17261F-22DD-47E1-A471-709D0C0B2D39}" destId="{806359DA-4D82-8645-9388-CD7942CCDF3F}" srcOrd="0" destOrd="1" presId="urn:microsoft.com/office/officeart/2005/8/layout/list1"/>
    <dgm:cxn modelId="{2EA02335-A760-42AE-AAEE-B915AFA4348F}" srcId="{B1DCB540-8D39-4F92-808E-DF77262AEF77}" destId="{2C17261F-22DD-47E1-A471-709D0C0B2D39}" srcOrd="1" destOrd="0" parTransId="{1A07BEC0-686A-49CD-94F4-A99C737B67FD}" sibTransId="{39D906D2-C1C0-4ABB-8CF7-A5F51970583C}"/>
    <dgm:cxn modelId="{E127925D-F93D-E74C-B06C-6F132B922621}" type="presOf" srcId="{2CEC96DB-170B-4083-9966-0DCBA6258778}" destId="{29992359-3D74-4847-8FCA-BFEAFAA40FF1}" srcOrd="0" destOrd="0" presId="urn:microsoft.com/office/officeart/2005/8/layout/list1"/>
    <dgm:cxn modelId="{CB4E3F49-80F7-9945-B9E7-5DEF5C8955CD}" type="presOf" srcId="{C53DA389-37E4-4B31-8C34-6CD51C859B2C}" destId="{806359DA-4D82-8645-9388-CD7942CCDF3F}" srcOrd="0" destOrd="0" presId="urn:microsoft.com/office/officeart/2005/8/layout/list1"/>
    <dgm:cxn modelId="{E8086253-4448-364D-B4E3-693BC2B9347F}" type="presOf" srcId="{CAE41CEB-D1CD-DF4D-A1AE-0A3F022C813F}" destId="{6FC65C74-742E-2648-BADA-752DA74760AD}" srcOrd="0" destOrd="1" presId="urn:microsoft.com/office/officeart/2005/8/layout/list1"/>
    <dgm:cxn modelId="{A631BE53-CD58-0847-AFE6-EF2F5E75920C}" type="presOf" srcId="{B1DCB540-8D39-4F92-808E-DF77262AEF77}" destId="{13532D7A-026B-2941-AC52-C5868083E3B6}" srcOrd="1" destOrd="0" presId="urn:microsoft.com/office/officeart/2005/8/layout/list1"/>
    <dgm:cxn modelId="{39EB0187-8313-0C42-99DB-806E65596A35}" srcId="{B2500A28-B237-4174-B32F-AC47DD9E791E}" destId="{CAE41CEB-D1CD-DF4D-A1AE-0A3F022C813F}" srcOrd="1" destOrd="0" parTransId="{14E0B2CD-9962-C243-94C8-AD1984CE5944}" sibTransId="{03114C59-80F6-5344-91D9-2AEFEB02C445}"/>
    <dgm:cxn modelId="{4B7CC29E-2F91-A846-828F-DC4C5EF07402}" type="presOf" srcId="{B2500A28-B237-4174-B32F-AC47DD9E791E}" destId="{908CE857-0BE0-ED4E-BE6A-CF8F3BE32822}" srcOrd="0" destOrd="0" presId="urn:microsoft.com/office/officeart/2005/8/layout/list1"/>
    <dgm:cxn modelId="{55447AAF-FACE-40C3-8CC0-61E363CBFB45}" srcId="{2CEC96DB-170B-4083-9966-0DCBA6258778}" destId="{B1DCB540-8D39-4F92-808E-DF77262AEF77}" srcOrd="0" destOrd="0" parTransId="{8D3E4F92-C3E0-420F-A485-FD83FD92AEF9}" sibTransId="{A696D420-9D3A-48F2-8E26-F58953A7AA1B}"/>
    <dgm:cxn modelId="{9BD981EF-2A2F-1046-A2D6-756E7331DFFD}" type="presOf" srcId="{B2500A28-B237-4174-B32F-AC47DD9E791E}" destId="{BAB6D415-8F95-6F42-8798-728EC23DC80B}" srcOrd="1" destOrd="0" presId="urn:microsoft.com/office/officeart/2005/8/layout/list1"/>
    <dgm:cxn modelId="{342B3DF0-510B-7244-A6E6-AA36BAE66316}" type="presOf" srcId="{27B2DB69-A745-4B3A-8049-9F5CACC8A1B4}" destId="{6FC65C74-742E-2648-BADA-752DA74760AD}" srcOrd="0" destOrd="0" presId="urn:microsoft.com/office/officeart/2005/8/layout/list1"/>
    <dgm:cxn modelId="{D9572DF1-6BD8-4DD1-86A9-C90F807C34B9}" srcId="{B2500A28-B237-4174-B32F-AC47DD9E791E}" destId="{C4A6EA81-6F3A-4197-B0CA-DFE8277A2A19}" srcOrd="2" destOrd="0" parTransId="{74BDAE7C-DBB0-4356-A35B-E7D78A8E7234}" sibTransId="{9EEEA204-39ED-4E97-863B-1C36F3969D32}"/>
    <dgm:cxn modelId="{4717B9F4-77BD-9242-B757-C65EDEA9E11B}" type="presParOf" srcId="{29992359-3D74-4847-8FCA-BFEAFAA40FF1}" destId="{E0814727-03C2-5C4D-A1F9-477FFDB2FFEC}" srcOrd="0" destOrd="0" presId="urn:microsoft.com/office/officeart/2005/8/layout/list1"/>
    <dgm:cxn modelId="{A90B1E85-4414-184C-BDE3-A9261412042F}" type="presParOf" srcId="{E0814727-03C2-5C4D-A1F9-477FFDB2FFEC}" destId="{F56A70EB-0EB9-FE41-9064-BE098A761A7B}" srcOrd="0" destOrd="0" presId="urn:microsoft.com/office/officeart/2005/8/layout/list1"/>
    <dgm:cxn modelId="{A5D901AC-E559-1E49-808E-042FF6B3FCF4}" type="presParOf" srcId="{E0814727-03C2-5C4D-A1F9-477FFDB2FFEC}" destId="{13532D7A-026B-2941-AC52-C5868083E3B6}" srcOrd="1" destOrd="0" presId="urn:microsoft.com/office/officeart/2005/8/layout/list1"/>
    <dgm:cxn modelId="{146526FE-0A48-7244-88C9-604AE3BFB349}" type="presParOf" srcId="{29992359-3D74-4847-8FCA-BFEAFAA40FF1}" destId="{CB8B6115-9EBF-5341-BB9F-D27CBEF23C1C}" srcOrd="1" destOrd="0" presId="urn:microsoft.com/office/officeart/2005/8/layout/list1"/>
    <dgm:cxn modelId="{C79D01CA-EBF1-9144-AB9D-EE9744E338A1}" type="presParOf" srcId="{29992359-3D74-4847-8FCA-BFEAFAA40FF1}" destId="{806359DA-4D82-8645-9388-CD7942CCDF3F}" srcOrd="2" destOrd="0" presId="urn:microsoft.com/office/officeart/2005/8/layout/list1"/>
    <dgm:cxn modelId="{8D15EC5A-4B8A-934B-AD77-1A0BDBDA95AA}" type="presParOf" srcId="{29992359-3D74-4847-8FCA-BFEAFAA40FF1}" destId="{FC5FF3BD-05BE-0A4C-88D8-BDEAC18B93E0}" srcOrd="3" destOrd="0" presId="urn:microsoft.com/office/officeart/2005/8/layout/list1"/>
    <dgm:cxn modelId="{30C46111-771E-A848-BDDD-5AF251394A49}" type="presParOf" srcId="{29992359-3D74-4847-8FCA-BFEAFAA40FF1}" destId="{F85FD267-85F6-A04B-A5E4-BAA9090A22FB}" srcOrd="4" destOrd="0" presId="urn:microsoft.com/office/officeart/2005/8/layout/list1"/>
    <dgm:cxn modelId="{2D7BC60B-7AAF-E541-B715-02B3505BCAF6}" type="presParOf" srcId="{F85FD267-85F6-A04B-A5E4-BAA9090A22FB}" destId="{908CE857-0BE0-ED4E-BE6A-CF8F3BE32822}" srcOrd="0" destOrd="0" presId="urn:microsoft.com/office/officeart/2005/8/layout/list1"/>
    <dgm:cxn modelId="{09FE6EDB-8529-D84F-B239-8F9B18FB04D8}" type="presParOf" srcId="{F85FD267-85F6-A04B-A5E4-BAA9090A22FB}" destId="{BAB6D415-8F95-6F42-8798-728EC23DC80B}" srcOrd="1" destOrd="0" presId="urn:microsoft.com/office/officeart/2005/8/layout/list1"/>
    <dgm:cxn modelId="{29376853-BEA5-6947-AB75-F117992DAE97}" type="presParOf" srcId="{29992359-3D74-4847-8FCA-BFEAFAA40FF1}" destId="{3840C351-FB4F-AE40-A2F9-CE89F9802CD7}" srcOrd="5" destOrd="0" presId="urn:microsoft.com/office/officeart/2005/8/layout/list1"/>
    <dgm:cxn modelId="{0A93341A-E44E-9544-B260-2C7678D543D1}" type="presParOf" srcId="{29992359-3D74-4847-8FCA-BFEAFAA40FF1}" destId="{6FC65C74-742E-2648-BADA-752DA74760AD}"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2857104-D373-407B-872D-17BB2D3EDC63}"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EEFED64-2524-4827-A875-0A43CE1FF497}">
      <dgm:prSet custT="1"/>
      <dgm:spPr/>
      <dgm:t>
        <a:bodyPr/>
        <a:lstStyle/>
        <a:p>
          <a:pPr>
            <a:lnSpc>
              <a:spcPct val="100000"/>
            </a:lnSpc>
          </a:pPr>
          <a:r>
            <a:rPr lang="en-US" sz="2100" i="0">
              <a:latin typeface="Calibri" panose="020F0502020204030204" pitchFamily="34" charset="0"/>
              <a:cs typeface="Calibri" panose="020F0502020204030204" pitchFamily="34" charset="0"/>
            </a:rPr>
            <a:t>If you are less familiar with your target audience, ask your peers or attend a public meeting, if possible, in advance of your pitch to observe personalities, preferences, format, questions, and likely level of participation.</a:t>
          </a:r>
        </a:p>
      </dgm:t>
    </dgm:pt>
    <dgm:pt modelId="{6BA18A37-222F-47E7-8CB9-71BF89CA91C6}" type="parTrans" cxnId="{0B411278-287D-4B27-B7AF-32CD9FE862D5}">
      <dgm:prSet/>
      <dgm:spPr/>
      <dgm:t>
        <a:bodyPr/>
        <a:lstStyle/>
        <a:p>
          <a:endParaRPr lang="en-US"/>
        </a:p>
      </dgm:t>
    </dgm:pt>
    <dgm:pt modelId="{4AEB112B-C654-4713-9BB4-E79D56B8AF36}" type="sibTrans" cxnId="{0B411278-287D-4B27-B7AF-32CD9FE862D5}">
      <dgm:prSet/>
      <dgm:spPr/>
      <dgm:t>
        <a:bodyPr/>
        <a:lstStyle/>
        <a:p>
          <a:endParaRPr lang="en-US"/>
        </a:p>
      </dgm:t>
    </dgm:pt>
    <dgm:pt modelId="{43C754FB-5E71-414E-804D-80F08047406B}">
      <dgm:prSet custT="1"/>
      <dgm:spPr/>
      <dgm:t>
        <a:bodyPr/>
        <a:lstStyle/>
        <a:p>
          <a:pPr>
            <a:lnSpc>
              <a:spcPct val="100000"/>
            </a:lnSpc>
            <a:defRPr b="1"/>
          </a:pPr>
          <a:r>
            <a:rPr lang="en-US" sz="2800" b="0" i="1"/>
            <a:t>Suggestion:</a:t>
          </a:r>
        </a:p>
      </dgm:t>
    </dgm:pt>
    <dgm:pt modelId="{E3C13F7B-7357-4F6D-9C26-4B1D2A8B725D}" type="sibTrans" cxnId="{8D106159-6CE1-4B5F-9A3A-14D5E0B6175D}">
      <dgm:prSet/>
      <dgm:spPr/>
      <dgm:t>
        <a:bodyPr/>
        <a:lstStyle/>
        <a:p>
          <a:endParaRPr lang="en-US"/>
        </a:p>
      </dgm:t>
    </dgm:pt>
    <dgm:pt modelId="{0196A6B9-EF10-4025-A59C-0968612AE71F}" type="parTrans" cxnId="{8D106159-6CE1-4B5F-9A3A-14D5E0B6175D}">
      <dgm:prSet/>
      <dgm:spPr/>
      <dgm:t>
        <a:bodyPr/>
        <a:lstStyle/>
        <a:p>
          <a:endParaRPr lang="en-US"/>
        </a:p>
      </dgm:t>
    </dgm:pt>
    <dgm:pt modelId="{9CDDB0E3-7B1D-4409-A518-AD6C68441E9E}" type="pres">
      <dgm:prSet presAssocID="{92857104-D373-407B-872D-17BB2D3EDC63}" presName="root" presStyleCnt="0">
        <dgm:presLayoutVars>
          <dgm:dir/>
          <dgm:resizeHandles val="exact"/>
        </dgm:presLayoutVars>
      </dgm:prSet>
      <dgm:spPr/>
    </dgm:pt>
    <dgm:pt modelId="{7CC72CC3-FCD7-4144-9CD8-F6B7B07EC160}" type="pres">
      <dgm:prSet presAssocID="{43C754FB-5E71-414E-804D-80F08047406B}" presName="compNode" presStyleCnt="0"/>
      <dgm:spPr/>
    </dgm:pt>
    <dgm:pt modelId="{BC5D9531-AEA0-4B68-B39D-582F5E88AC81}" type="pres">
      <dgm:prSet presAssocID="{43C754FB-5E71-414E-804D-80F08047406B}" presName="iconRect" presStyleLbl="node1" presStyleIdx="0" presStyleCnt="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esentation with Checklist"/>
        </a:ext>
      </dgm:extLst>
    </dgm:pt>
    <dgm:pt modelId="{BD68BDC5-5D67-4C72-9962-F07CCCC9124A}" type="pres">
      <dgm:prSet presAssocID="{43C754FB-5E71-414E-804D-80F08047406B}" presName="iconSpace" presStyleCnt="0"/>
      <dgm:spPr/>
    </dgm:pt>
    <dgm:pt modelId="{329BE4E7-3278-4571-B3CC-620CAA57470D}" type="pres">
      <dgm:prSet presAssocID="{43C754FB-5E71-414E-804D-80F08047406B}" presName="parTx" presStyleLbl="revTx" presStyleIdx="0" presStyleCnt="2">
        <dgm:presLayoutVars>
          <dgm:chMax val="0"/>
          <dgm:chPref val="0"/>
        </dgm:presLayoutVars>
      </dgm:prSet>
      <dgm:spPr/>
    </dgm:pt>
    <dgm:pt modelId="{A2D9AE21-56A6-4C58-A90B-9458404E7D14}" type="pres">
      <dgm:prSet presAssocID="{43C754FB-5E71-414E-804D-80F08047406B}" presName="txSpace" presStyleCnt="0"/>
      <dgm:spPr/>
    </dgm:pt>
    <dgm:pt modelId="{5882FAF8-97FC-40B4-A89E-2A3EC2A12F4F}" type="pres">
      <dgm:prSet presAssocID="{43C754FB-5E71-414E-804D-80F08047406B}" presName="desTx" presStyleLbl="revTx" presStyleIdx="1" presStyleCnt="2">
        <dgm:presLayoutVars/>
      </dgm:prSet>
      <dgm:spPr/>
    </dgm:pt>
  </dgm:ptLst>
  <dgm:cxnLst>
    <dgm:cxn modelId="{BBA07632-9045-4535-8138-6117823B4E11}" type="presOf" srcId="{43C754FB-5E71-414E-804D-80F08047406B}" destId="{329BE4E7-3278-4571-B3CC-620CAA57470D}" srcOrd="0" destOrd="0" presId="urn:microsoft.com/office/officeart/2018/5/layout/CenteredIconLabelDescriptionList"/>
    <dgm:cxn modelId="{DC12563A-DEA6-45E5-BA6F-5C2966E8F506}" type="presOf" srcId="{92857104-D373-407B-872D-17BB2D3EDC63}" destId="{9CDDB0E3-7B1D-4409-A518-AD6C68441E9E}" srcOrd="0" destOrd="0" presId="urn:microsoft.com/office/officeart/2018/5/layout/CenteredIconLabelDescriptionList"/>
    <dgm:cxn modelId="{88D79D57-6264-4A19-A341-873DD3464D43}" type="presOf" srcId="{DEEFED64-2524-4827-A875-0A43CE1FF497}" destId="{5882FAF8-97FC-40B4-A89E-2A3EC2A12F4F}" srcOrd="0" destOrd="0" presId="urn:microsoft.com/office/officeart/2018/5/layout/CenteredIconLabelDescriptionList"/>
    <dgm:cxn modelId="{0B411278-287D-4B27-B7AF-32CD9FE862D5}" srcId="{43C754FB-5E71-414E-804D-80F08047406B}" destId="{DEEFED64-2524-4827-A875-0A43CE1FF497}" srcOrd="0" destOrd="0" parTransId="{6BA18A37-222F-47E7-8CB9-71BF89CA91C6}" sibTransId="{4AEB112B-C654-4713-9BB4-E79D56B8AF36}"/>
    <dgm:cxn modelId="{8D106159-6CE1-4B5F-9A3A-14D5E0B6175D}" srcId="{92857104-D373-407B-872D-17BB2D3EDC63}" destId="{43C754FB-5E71-414E-804D-80F08047406B}" srcOrd="0" destOrd="0" parTransId="{0196A6B9-EF10-4025-A59C-0968612AE71F}" sibTransId="{E3C13F7B-7357-4F6D-9C26-4B1D2A8B725D}"/>
    <dgm:cxn modelId="{94E662EC-8356-4AA2-8C71-3BF871C59680}" type="presParOf" srcId="{9CDDB0E3-7B1D-4409-A518-AD6C68441E9E}" destId="{7CC72CC3-FCD7-4144-9CD8-F6B7B07EC160}" srcOrd="0" destOrd="0" presId="urn:microsoft.com/office/officeart/2018/5/layout/CenteredIconLabelDescriptionList"/>
    <dgm:cxn modelId="{5CC1CA0B-0A75-4187-81F2-AACA7B5B6066}" type="presParOf" srcId="{7CC72CC3-FCD7-4144-9CD8-F6B7B07EC160}" destId="{BC5D9531-AEA0-4B68-B39D-582F5E88AC81}" srcOrd="0" destOrd="0" presId="urn:microsoft.com/office/officeart/2018/5/layout/CenteredIconLabelDescriptionList"/>
    <dgm:cxn modelId="{21CF53C0-DB2B-43A5-930D-CF584AAFE7FF}" type="presParOf" srcId="{7CC72CC3-FCD7-4144-9CD8-F6B7B07EC160}" destId="{BD68BDC5-5D67-4C72-9962-F07CCCC9124A}" srcOrd="1" destOrd="0" presId="urn:microsoft.com/office/officeart/2018/5/layout/CenteredIconLabelDescriptionList"/>
    <dgm:cxn modelId="{704EBF99-AC80-476A-BBBF-27821D19F83D}" type="presParOf" srcId="{7CC72CC3-FCD7-4144-9CD8-F6B7B07EC160}" destId="{329BE4E7-3278-4571-B3CC-620CAA57470D}" srcOrd="2" destOrd="0" presId="urn:microsoft.com/office/officeart/2018/5/layout/CenteredIconLabelDescriptionList"/>
    <dgm:cxn modelId="{6495D315-030A-4315-8925-E6EB2C2EB838}" type="presParOf" srcId="{7CC72CC3-FCD7-4144-9CD8-F6B7B07EC160}" destId="{A2D9AE21-56A6-4C58-A90B-9458404E7D14}" srcOrd="3" destOrd="0" presId="urn:microsoft.com/office/officeart/2018/5/layout/CenteredIconLabelDescriptionList"/>
    <dgm:cxn modelId="{A2FD388E-BAC8-416A-A66C-6DF2B46CC231}" type="presParOf" srcId="{7CC72CC3-FCD7-4144-9CD8-F6B7B07EC160}" destId="{5882FAF8-97FC-40B4-A89E-2A3EC2A12F4F}" srcOrd="4" destOrd="0" presId="urn:microsoft.com/office/officeart/2018/5/layout/CenteredIconLabelDescription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5D9531-AEA0-4B68-B39D-582F5E88AC81}">
      <dsp:nvSpPr>
        <dsp:cNvPr id="0" name=""/>
        <dsp:cNvSpPr/>
      </dsp:nvSpPr>
      <dsp:spPr>
        <a:xfrm>
          <a:off x="1250400" y="102849"/>
          <a:ext cx="1343834" cy="128244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9BE4E7-3278-4571-B3CC-620CAA57470D}">
      <dsp:nvSpPr>
        <dsp:cNvPr id="0" name=""/>
        <dsp:cNvSpPr/>
      </dsp:nvSpPr>
      <dsp:spPr>
        <a:xfrm>
          <a:off x="2553" y="1570057"/>
          <a:ext cx="3839528" cy="549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100000"/>
            </a:lnSpc>
            <a:spcBef>
              <a:spcPct val="0"/>
            </a:spcBef>
            <a:spcAft>
              <a:spcPct val="35000"/>
            </a:spcAft>
            <a:buNone/>
            <a:defRPr b="1"/>
          </a:pPr>
          <a:r>
            <a:rPr lang="en-US" sz="2800" b="0" i="1" kern="1200"/>
            <a:t>Suggestion:</a:t>
          </a:r>
        </a:p>
      </dsp:txBody>
      <dsp:txXfrm>
        <a:off x="2553" y="1570057"/>
        <a:ext cx="3839528" cy="549618"/>
      </dsp:txXfrm>
    </dsp:sp>
    <dsp:sp modelId="{5882FAF8-97FC-40B4-A89E-2A3EC2A12F4F}">
      <dsp:nvSpPr>
        <dsp:cNvPr id="0" name=""/>
        <dsp:cNvSpPr/>
      </dsp:nvSpPr>
      <dsp:spPr>
        <a:xfrm>
          <a:off x="2553" y="2205613"/>
          <a:ext cx="3839528" cy="21941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kern="1200"/>
            <a:t>Consider creating a clear, one-page briefing sheet to help elected officials and other stakeholders quickly and accurately understand the project. You may wish to highlight key project details such as the project’s objectives, costs, sources of funding, co-benefits (e.g. local job creation), timing, and partners as well as your contact information.</a:t>
          </a:r>
          <a:r>
            <a:rPr lang="en-US" sz="1800" i="0" kern="1200">
              <a:latin typeface="Calibri" panose="020F0502020204030204" pitchFamily="34" charset="0"/>
              <a:cs typeface="Calibri" panose="020F0502020204030204" pitchFamily="34" charset="0"/>
            </a:rPr>
            <a:t> </a:t>
          </a:r>
        </a:p>
      </dsp:txBody>
      <dsp:txXfrm>
        <a:off x="2553" y="2205613"/>
        <a:ext cx="3839528" cy="21941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2C728E-7CF0-3A4F-9110-A4E73D2777AC}">
      <dsp:nvSpPr>
        <dsp:cNvPr id="0" name=""/>
        <dsp:cNvSpPr/>
      </dsp:nvSpPr>
      <dsp:spPr>
        <a:xfrm>
          <a:off x="0" y="445881"/>
          <a:ext cx="4994563" cy="407745"/>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a:t>Elected Officials</a:t>
          </a:r>
          <a:endParaRPr lang="en-US" sz="1700" kern="1200"/>
        </a:p>
      </dsp:txBody>
      <dsp:txXfrm>
        <a:off x="19904" y="465785"/>
        <a:ext cx="4954755" cy="367937"/>
      </dsp:txXfrm>
    </dsp:sp>
    <dsp:sp modelId="{B73CCD3F-0BEB-F848-BDC9-70F98410CA50}">
      <dsp:nvSpPr>
        <dsp:cNvPr id="0" name=""/>
        <dsp:cNvSpPr/>
      </dsp:nvSpPr>
      <dsp:spPr>
        <a:xfrm>
          <a:off x="0" y="902586"/>
          <a:ext cx="4994563" cy="407745"/>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a:t>Local Government Agencies/Departments</a:t>
          </a:r>
          <a:endParaRPr lang="en-US" sz="1700" kern="1200"/>
        </a:p>
      </dsp:txBody>
      <dsp:txXfrm>
        <a:off x="19904" y="922490"/>
        <a:ext cx="4954755" cy="367937"/>
      </dsp:txXfrm>
    </dsp:sp>
    <dsp:sp modelId="{43CDC640-BDBE-064B-B8BE-4794F685A5FF}">
      <dsp:nvSpPr>
        <dsp:cNvPr id="0" name=""/>
        <dsp:cNvSpPr/>
      </dsp:nvSpPr>
      <dsp:spPr>
        <a:xfrm>
          <a:off x="0" y="1359291"/>
          <a:ext cx="4994563" cy="407745"/>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a:t>Regional Governments, Universities, and Institutions</a:t>
          </a:r>
          <a:endParaRPr lang="en-US" sz="1700" kern="1200"/>
        </a:p>
      </dsp:txBody>
      <dsp:txXfrm>
        <a:off x="19904" y="1379195"/>
        <a:ext cx="4954755" cy="367937"/>
      </dsp:txXfrm>
    </dsp:sp>
    <dsp:sp modelId="{1D9AF0A2-2F23-5444-8F8E-950581FB0CF5}">
      <dsp:nvSpPr>
        <dsp:cNvPr id="0" name=""/>
        <dsp:cNvSpPr/>
      </dsp:nvSpPr>
      <dsp:spPr>
        <a:xfrm>
          <a:off x="0" y="1815996"/>
          <a:ext cx="4994563" cy="407745"/>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en-US" sz="1700" b="1" kern="1200"/>
            <a:t>Utilities</a:t>
          </a:r>
          <a:r>
            <a:rPr lang="en-US" sz="1700" b="1" kern="1200">
              <a:latin typeface="Calibri Light" panose="020F0302020204030204"/>
            </a:rPr>
            <a:t> </a:t>
          </a:r>
          <a:endParaRPr lang="en-US" sz="1700" kern="1200"/>
        </a:p>
      </dsp:txBody>
      <dsp:txXfrm>
        <a:off x="19904" y="1835900"/>
        <a:ext cx="4954755" cy="367937"/>
      </dsp:txXfrm>
    </dsp:sp>
    <dsp:sp modelId="{3C27F155-6DF0-C14D-B1AA-63F6E70806D8}">
      <dsp:nvSpPr>
        <dsp:cNvPr id="0" name=""/>
        <dsp:cNvSpPr/>
      </dsp:nvSpPr>
      <dsp:spPr>
        <a:xfrm>
          <a:off x="0" y="2272701"/>
          <a:ext cx="4994563" cy="407745"/>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a:t>Community &amp; Advocacy Groups</a:t>
          </a:r>
          <a:endParaRPr lang="en-US" sz="1700" kern="1200"/>
        </a:p>
      </dsp:txBody>
      <dsp:txXfrm>
        <a:off x="19904" y="2292605"/>
        <a:ext cx="4954755" cy="367937"/>
      </dsp:txXfrm>
    </dsp:sp>
    <dsp:sp modelId="{7D9A0AD5-4B00-654F-AE94-2F5914018CA6}">
      <dsp:nvSpPr>
        <dsp:cNvPr id="0" name=""/>
        <dsp:cNvSpPr/>
      </dsp:nvSpPr>
      <dsp:spPr>
        <a:xfrm>
          <a:off x="0" y="2729406"/>
          <a:ext cx="4994563" cy="407745"/>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a:t>Residents &amp; Neighborhood Associations</a:t>
          </a:r>
          <a:endParaRPr lang="en-US" sz="1700" kern="1200"/>
        </a:p>
      </dsp:txBody>
      <dsp:txXfrm>
        <a:off x="19904" y="2749310"/>
        <a:ext cx="4954755" cy="367937"/>
      </dsp:txXfrm>
    </dsp:sp>
    <dsp:sp modelId="{C9C0C447-59E3-F143-9252-F65682B11A14}">
      <dsp:nvSpPr>
        <dsp:cNvPr id="0" name=""/>
        <dsp:cNvSpPr/>
      </dsp:nvSpPr>
      <dsp:spPr>
        <a:xfrm>
          <a:off x="0" y="3186111"/>
          <a:ext cx="4994563" cy="407745"/>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a:t>Property Owners, Renters, Landlords</a:t>
          </a:r>
          <a:endParaRPr lang="en-US" sz="1700" kern="1200"/>
        </a:p>
      </dsp:txBody>
      <dsp:txXfrm>
        <a:off x="19904" y="3206015"/>
        <a:ext cx="4954755" cy="367937"/>
      </dsp:txXfrm>
    </dsp:sp>
    <dsp:sp modelId="{421E05DC-0C41-5149-A953-F7D24C49D966}">
      <dsp:nvSpPr>
        <dsp:cNvPr id="0" name=""/>
        <dsp:cNvSpPr/>
      </dsp:nvSpPr>
      <dsp:spPr>
        <a:xfrm>
          <a:off x="0" y="3642816"/>
          <a:ext cx="4994563" cy="407745"/>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a:t>Businesses, Employers, and Employees</a:t>
          </a:r>
          <a:endParaRPr lang="en-US" sz="1700" kern="1200"/>
        </a:p>
      </dsp:txBody>
      <dsp:txXfrm>
        <a:off x="19904" y="3662720"/>
        <a:ext cx="4954755" cy="367937"/>
      </dsp:txXfrm>
    </dsp:sp>
    <dsp:sp modelId="{25F5B037-EB7E-0746-B39C-C50CB5127BD7}">
      <dsp:nvSpPr>
        <dsp:cNvPr id="0" name=""/>
        <dsp:cNvSpPr/>
      </dsp:nvSpPr>
      <dsp:spPr>
        <a:xfrm>
          <a:off x="0" y="4099521"/>
          <a:ext cx="4994563" cy="407745"/>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a:t>Project Developers</a:t>
          </a:r>
          <a:endParaRPr lang="en-US" sz="1700" kern="1200"/>
        </a:p>
      </dsp:txBody>
      <dsp:txXfrm>
        <a:off x="19904" y="4119425"/>
        <a:ext cx="4954755" cy="367937"/>
      </dsp:txXfrm>
    </dsp:sp>
    <dsp:sp modelId="{F4B65ACE-2727-7A44-ADDA-59B489024CDC}">
      <dsp:nvSpPr>
        <dsp:cNvPr id="0" name=""/>
        <dsp:cNvSpPr/>
      </dsp:nvSpPr>
      <dsp:spPr>
        <a:xfrm>
          <a:off x="0" y="4556226"/>
          <a:ext cx="4994563" cy="407745"/>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a:t>Local Press</a:t>
          </a:r>
        </a:p>
      </dsp:txBody>
      <dsp:txXfrm>
        <a:off x="19904" y="4576130"/>
        <a:ext cx="4954755" cy="3679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08B0CF-4FAF-1540-AB98-8B086C2DAAB7}">
      <dsp:nvSpPr>
        <dsp:cNvPr id="0" name=""/>
        <dsp:cNvSpPr/>
      </dsp:nvSpPr>
      <dsp:spPr>
        <a:xfrm>
          <a:off x="3184" y="32758"/>
          <a:ext cx="3104842" cy="699173"/>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a:t>How does this impact your local government?</a:t>
          </a:r>
        </a:p>
      </dsp:txBody>
      <dsp:txXfrm>
        <a:off x="3184" y="32758"/>
        <a:ext cx="3104842" cy="699173"/>
      </dsp:txXfrm>
    </dsp:sp>
    <dsp:sp modelId="{9F68A460-F2C8-264C-9FC9-FE4ED6ADEDC9}">
      <dsp:nvSpPr>
        <dsp:cNvPr id="0" name=""/>
        <dsp:cNvSpPr/>
      </dsp:nvSpPr>
      <dsp:spPr>
        <a:xfrm>
          <a:off x="3184" y="731931"/>
          <a:ext cx="3104842" cy="3442229"/>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Font typeface="Wingdings" pitchFamily="2" charset="2"/>
            <a:buChar char="q"/>
          </a:pPr>
          <a:r>
            <a:rPr lang="en-US" sz="1900" kern="1200"/>
            <a:t>What are the impacts on daily operations?</a:t>
          </a:r>
        </a:p>
        <a:p>
          <a:pPr marL="171450" lvl="1" indent="-171450" algn="l" defTabSz="844550" rtl="0">
            <a:lnSpc>
              <a:spcPct val="90000"/>
            </a:lnSpc>
            <a:spcBef>
              <a:spcPct val="0"/>
            </a:spcBef>
            <a:spcAft>
              <a:spcPct val="15000"/>
            </a:spcAft>
            <a:buFont typeface="Wingdings" pitchFamily="2" charset="2"/>
            <a:buChar char="q"/>
          </a:pPr>
          <a:r>
            <a:rPr lang="en-US" sz="1900" kern="1200"/>
            <a:t>How much is this expected to cost? Are costs or savings upfront or distributed over time?</a:t>
          </a:r>
          <a:r>
            <a:rPr lang="en-US" sz="1900" kern="1200">
              <a:latin typeface="Calibri Light" panose="020F0302020204030204"/>
            </a:rPr>
            <a:t> </a:t>
          </a:r>
        </a:p>
        <a:p>
          <a:pPr marL="171450" lvl="1" indent="-171450" algn="l" defTabSz="844550">
            <a:lnSpc>
              <a:spcPct val="90000"/>
            </a:lnSpc>
            <a:spcBef>
              <a:spcPct val="0"/>
            </a:spcBef>
            <a:spcAft>
              <a:spcPct val="15000"/>
            </a:spcAft>
            <a:buFont typeface="Wingdings" pitchFamily="2" charset="2"/>
            <a:buChar char="q"/>
          </a:pPr>
          <a:r>
            <a:rPr lang="en-US" sz="1900" kern="1200"/>
            <a:t>Is this an investment that will result in multi-year benefits to operations?</a:t>
          </a:r>
        </a:p>
        <a:p>
          <a:pPr marL="171450" lvl="1" indent="-171450" algn="l" defTabSz="844550" rtl="0">
            <a:lnSpc>
              <a:spcPct val="90000"/>
            </a:lnSpc>
            <a:spcBef>
              <a:spcPct val="0"/>
            </a:spcBef>
            <a:spcAft>
              <a:spcPct val="15000"/>
            </a:spcAft>
            <a:buFont typeface="Wingdings" pitchFamily="2" charset="2"/>
            <a:buChar char="q"/>
          </a:pPr>
          <a:r>
            <a:rPr lang="en-US" sz="1900" kern="1200"/>
            <a:t>Are there legal issues to consider?</a:t>
          </a:r>
          <a:r>
            <a:rPr lang="en-US" sz="1900" kern="1200">
              <a:latin typeface="Calibri Light" panose="020F0302020204030204"/>
            </a:rPr>
            <a:t> </a:t>
          </a:r>
          <a:endParaRPr lang="en-US" sz="1900" kern="1200"/>
        </a:p>
      </dsp:txBody>
      <dsp:txXfrm>
        <a:off x="3184" y="731931"/>
        <a:ext cx="3104842" cy="3442229"/>
      </dsp:txXfrm>
    </dsp:sp>
    <dsp:sp modelId="{8BB73FCA-7E85-9D4C-B4EB-2609BFDB4681}">
      <dsp:nvSpPr>
        <dsp:cNvPr id="0" name=""/>
        <dsp:cNvSpPr/>
      </dsp:nvSpPr>
      <dsp:spPr>
        <a:xfrm>
          <a:off x="3542704" y="32758"/>
          <a:ext cx="3104842" cy="699173"/>
        </a:xfrm>
        <a:prstGeom prst="rect">
          <a:avLst/>
        </a:prstGeom>
        <a:solidFill>
          <a:schemeClr val="accent2">
            <a:hueOff val="3111737"/>
            <a:satOff val="-1879"/>
            <a:lumOff val="3824"/>
            <a:alphaOff val="0"/>
          </a:schemeClr>
        </a:solidFill>
        <a:ln w="12700" cap="flat" cmpd="sng" algn="ctr">
          <a:solidFill>
            <a:schemeClr val="accent2">
              <a:hueOff val="3111737"/>
              <a:satOff val="-1879"/>
              <a:lumOff val="382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en-US" sz="1900" kern="1200"/>
            <a:t>How does this impact taxpayers and voters?</a:t>
          </a:r>
          <a:r>
            <a:rPr lang="en-US" sz="1900" kern="1200">
              <a:latin typeface="Calibri Light" panose="020F0302020204030204"/>
            </a:rPr>
            <a:t> </a:t>
          </a:r>
          <a:endParaRPr lang="en-US" sz="1900" kern="1200"/>
        </a:p>
      </dsp:txBody>
      <dsp:txXfrm>
        <a:off x="3542704" y="32758"/>
        <a:ext cx="3104842" cy="699173"/>
      </dsp:txXfrm>
    </dsp:sp>
    <dsp:sp modelId="{A49A846F-0FE0-4A42-AFB4-8A621E312DCA}">
      <dsp:nvSpPr>
        <dsp:cNvPr id="0" name=""/>
        <dsp:cNvSpPr/>
      </dsp:nvSpPr>
      <dsp:spPr>
        <a:xfrm>
          <a:off x="3542704" y="731931"/>
          <a:ext cx="3104842" cy="3442229"/>
        </a:xfrm>
        <a:prstGeom prst="rect">
          <a:avLst/>
        </a:prstGeom>
        <a:solidFill>
          <a:schemeClr val="accent2">
            <a:tint val="40000"/>
            <a:alpha val="90000"/>
            <a:hueOff val="3161569"/>
            <a:satOff val="5509"/>
            <a:lumOff val="803"/>
            <a:alphaOff val="0"/>
          </a:schemeClr>
        </a:solidFill>
        <a:ln w="12700" cap="flat" cmpd="sng" algn="ctr">
          <a:solidFill>
            <a:schemeClr val="accent2">
              <a:tint val="40000"/>
              <a:alpha val="90000"/>
              <a:hueOff val="3161569"/>
              <a:satOff val="5509"/>
              <a:lumOff val="80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Font typeface="Wingdings" pitchFamily="2" charset="2"/>
            <a:buChar char="q"/>
          </a:pPr>
          <a:r>
            <a:rPr lang="en-US" sz="1800" kern="1200">
              <a:solidFill>
                <a:srgbClr val="000000">
                  <a:hueOff val="0"/>
                  <a:satOff val="0"/>
                  <a:lumOff val="0"/>
                  <a:alphaOff val="0"/>
                </a:srgbClr>
              </a:solidFill>
              <a:latin typeface="Calibri" panose="020F0502020204030204"/>
              <a:ea typeface="+mn-ea"/>
              <a:cs typeface="+mn-cs"/>
            </a:rPr>
            <a:t>What are the tangible benefits of the project?</a:t>
          </a:r>
        </a:p>
        <a:p>
          <a:pPr marL="171450" lvl="1" indent="-171450" algn="l" defTabSz="800100" rtl="0">
            <a:lnSpc>
              <a:spcPct val="90000"/>
            </a:lnSpc>
            <a:spcBef>
              <a:spcPct val="0"/>
            </a:spcBef>
            <a:spcAft>
              <a:spcPct val="15000"/>
            </a:spcAft>
            <a:buFont typeface="Wingdings" pitchFamily="2" charset="2"/>
            <a:buChar char="q"/>
          </a:pPr>
          <a:r>
            <a:rPr lang="en-US" sz="1800" kern="1200">
              <a:solidFill>
                <a:srgbClr val="000000">
                  <a:hueOff val="0"/>
                  <a:satOff val="0"/>
                  <a:lumOff val="0"/>
                  <a:alphaOff val="0"/>
                </a:srgbClr>
              </a:solidFill>
              <a:latin typeface="Calibri" panose="020F0502020204030204"/>
              <a:ea typeface="+mn-ea"/>
              <a:cs typeface="+mn-cs"/>
            </a:rPr>
            <a:t>Can the community understand the direct and/or indirect benefits of this project? </a:t>
          </a:r>
        </a:p>
        <a:p>
          <a:pPr marL="171450" lvl="1" indent="-171450" algn="l" defTabSz="800100">
            <a:lnSpc>
              <a:spcPct val="90000"/>
            </a:lnSpc>
            <a:spcBef>
              <a:spcPct val="0"/>
            </a:spcBef>
            <a:spcAft>
              <a:spcPct val="15000"/>
            </a:spcAft>
            <a:buFont typeface="Wingdings" pitchFamily="2" charset="2"/>
            <a:buChar char="q"/>
          </a:pPr>
          <a:r>
            <a:rPr lang="en-US" sz="1800" kern="1200">
              <a:solidFill>
                <a:srgbClr val="000000">
                  <a:hueOff val="0"/>
                  <a:satOff val="0"/>
                  <a:lumOff val="0"/>
                  <a:alphaOff val="0"/>
                </a:srgbClr>
              </a:solidFill>
              <a:latin typeface="Calibri" panose="020F0502020204030204"/>
              <a:ea typeface="+mn-ea"/>
              <a:cs typeface="+mn-cs"/>
            </a:rPr>
            <a:t>If this has been proposed or acted on before, how was it received?</a:t>
          </a:r>
        </a:p>
        <a:p>
          <a:pPr marL="171450" lvl="1" indent="-171450" algn="l" defTabSz="800100" rtl="0">
            <a:lnSpc>
              <a:spcPct val="90000"/>
            </a:lnSpc>
            <a:spcBef>
              <a:spcPct val="0"/>
            </a:spcBef>
            <a:spcAft>
              <a:spcPct val="15000"/>
            </a:spcAft>
            <a:buFont typeface="Wingdings" pitchFamily="2" charset="2"/>
            <a:buChar char="q"/>
          </a:pPr>
          <a:r>
            <a:rPr lang="en-US" sz="1800" kern="1200">
              <a:solidFill>
                <a:srgbClr val="000000">
                  <a:hueOff val="0"/>
                  <a:satOff val="0"/>
                  <a:lumOff val="0"/>
                  <a:alphaOff val="0"/>
                </a:srgbClr>
              </a:solidFill>
              <a:latin typeface="Calibri" panose="020F0502020204030204"/>
              <a:ea typeface="+mn-ea"/>
              <a:cs typeface="+mn-cs"/>
            </a:rPr>
            <a:t>Will this impact the local economy or workforce?</a:t>
          </a:r>
        </a:p>
        <a:p>
          <a:pPr marL="171450" lvl="1" indent="-171450" algn="l" defTabSz="800100">
            <a:lnSpc>
              <a:spcPct val="90000"/>
            </a:lnSpc>
            <a:spcBef>
              <a:spcPct val="0"/>
            </a:spcBef>
            <a:spcAft>
              <a:spcPct val="15000"/>
            </a:spcAft>
            <a:buFont typeface="Wingdings" pitchFamily="2" charset="2"/>
            <a:buChar char="q"/>
          </a:pPr>
          <a:endParaRPr lang="en-US" sz="1800" kern="1200">
            <a:solidFill>
              <a:srgbClr val="000000">
                <a:hueOff val="0"/>
                <a:satOff val="0"/>
                <a:lumOff val="0"/>
                <a:alphaOff val="0"/>
              </a:srgbClr>
            </a:solidFill>
            <a:latin typeface="Calibri" panose="020F0502020204030204"/>
            <a:ea typeface="+mn-ea"/>
            <a:cs typeface="+mn-cs"/>
          </a:endParaRPr>
        </a:p>
      </dsp:txBody>
      <dsp:txXfrm>
        <a:off x="3542704" y="731931"/>
        <a:ext cx="3104842" cy="3442229"/>
      </dsp:txXfrm>
    </dsp:sp>
    <dsp:sp modelId="{F3D0826D-183D-8242-9CF6-EBFD9B265C12}">
      <dsp:nvSpPr>
        <dsp:cNvPr id="0" name=""/>
        <dsp:cNvSpPr/>
      </dsp:nvSpPr>
      <dsp:spPr>
        <a:xfrm>
          <a:off x="7082225" y="32758"/>
          <a:ext cx="3104842" cy="699173"/>
        </a:xfrm>
        <a:prstGeom prst="rect">
          <a:avLst/>
        </a:prstGeom>
        <a:solidFill>
          <a:schemeClr val="accent2">
            <a:hueOff val="6223473"/>
            <a:satOff val="-3758"/>
            <a:lumOff val="7648"/>
            <a:alphaOff val="0"/>
          </a:schemeClr>
        </a:solidFill>
        <a:ln w="12700" cap="flat" cmpd="sng" algn="ctr">
          <a:solidFill>
            <a:schemeClr val="accent2">
              <a:hueOff val="6223473"/>
              <a:satOff val="-3758"/>
              <a:lumOff val="764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a:t>How does this impact local leadership?</a:t>
          </a:r>
        </a:p>
      </dsp:txBody>
      <dsp:txXfrm>
        <a:off x="7082225" y="32758"/>
        <a:ext cx="3104842" cy="699173"/>
      </dsp:txXfrm>
    </dsp:sp>
    <dsp:sp modelId="{80947DE5-8532-3F4B-AE99-3876E64C2866}">
      <dsp:nvSpPr>
        <dsp:cNvPr id="0" name=""/>
        <dsp:cNvSpPr/>
      </dsp:nvSpPr>
      <dsp:spPr>
        <a:xfrm>
          <a:off x="7082225" y="731931"/>
          <a:ext cx="3104842" cy="3442229"/>
        </a:xfrm>
        <a:prstGeom prst="rect">
          <a:avLst/>
        </a:prstGeom>
        <a:solidFill>
          <a:schemeClr val="accent2">
            <a:tint val="40000"/>
            <a:alpha val="90000"/>
            <a:hueOff val="6323138"/>
            <a:satOff val="11019"/>
            <a:lumOff val="1605"/>
            <a:alphaOff val="0"/>
          </a:schemeClr>
        </a:solidFill>
        <a:ln w="12700" cap="flat" cmpd="sng" algn="ctr">
          <a:solidFill>
            <a:schemeClr val="accent2">
              <a:tint val="40000"/>
              <a:alpha val="90000"/>
              <a:hueOff val="6323138"/>
              <a:satOff val="11019"/>
              <a:lumOff val="160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Font typeface="Wingdings" pitchFamily="2" charset="2"/>
            <a:buChar char="q"/>
          </a:pPr>
          <a:r>
            <a:rPr lang="en-US" sz="1800" kern="1200">
              <a:solidFill>
                <a:srgbClr val="000000">
                  <a:hueOff val="0"/>
                  <a:satOff val="0"/>
                  <a:lumOff val="0"/>
                  <a:alphaOff val="0"/>
                </a:srgbClr>
              </a:solidFill>
              <a:latin typeface="Calibri" panose="020F0502020204030204"/>
              <a:ea typeface="+mn-ea"/>
              <a:cs typeface="+mn-cs"/>
            </a:rPr>
            <a:t>Will this achieve a major goal or campaign promise?</a:t>
          </a:r>
        </a:p>
        <a:p>
          <a:pPr marL="171450" lvl="1" indent="-171450" algn="l" defTabSz="800100">
            <a:lnSpc>
              <a:spcPct val="90000"/>
            </a:lnSpc>
            <a:spcBef>
              <a:spcPct val="0"/>
            </a:spcBef>
            <a:spcAft>
              <a:spcPct val="15000"/>
            </a:spcAft>
            <a:buFont typeface="Wingdings" pitchFamily="2" charset="2"/>
            <a:buChar char="q"/>
          </a:pPr>
          <a:r>
            <a:rPr lang="en-US" sz="1800" kern="1200">
              <a:solidFill>
                <a:schemeClr val="tx1"/>
              </a:solidFill>
            </a:rPr>
            <a:t>How much time, political capital, and resources will leadership need to devote to this?</a:t>
          </a:r>
          <a:endParaRPr lang="en-US" sz="1800" kern="1200">
            <a:solidFill>
              <a:srgbClr val="000000">
                <a:hueOff val="0"/>
                <a:satOff val="0"/>
                <a:lumOff val="0"/>
                <a:alphaOff val="0"/>
              </a:srgbClr>
            </a:solidFill>
            <a:latin typeface="Calibri" panose="020F0502020204030204"/>
            <a:ea typeface="+mn-ea"/>
            <a:cs typeface="+mn-cs"/>
          </a:endParaRPr>
        </a:p>
        <a:p>
          <a:pPr marL="171450" lvl="1" indent="-171450" algn="l" defTabSz="800100">
            <a:lnSpc>
              <a:spcPct val="90000"/>
            </a:lnSpc>
            <a:spcBef>
              <a:spcPct val="0"/>
            </a:spcBef>
            <a:spcAft>
              <a:spcPct val="15000"/>
            </a:spcAft>
            <a:buFont typeface="Wingdings" pitchFamily="2" charset="2"/>
            <a:buChar char="q"/>
          </a:pPr>
          <a:r>
            <a:rPr lang="en-US" sz="1800" kern="1200">
              <a:solidFill>
                <a:srgbClr val="000000">
                  <a:hueOff val="0"/>
                  <a:satOff val="0"/>
                  <a:lumOff val="0"/>
                  <a:alphaOff val="0"/>
                </a:srgbClr>
              </a:solidFill>
              <a:latin typeface="Calibri" panose="020F0502020204030204"/>
              <a:ea typeface="+mn-ea"/>
              <a:cs typeface="+mn-cs"/>
            </a:rPr>
            <a:t>Will this impact upcoming elections?</a:t>
          </a:r>
        </a:p>
        <a:p>
          <a:pPr marL="171450" lvl="1" indent="-171450" algn="l" defTabSz="800100">
            <a:lnSpc>
              <a:spcPct val="90000"/>
            </a:lnSpc>
            <a:spcBef>
              <a:spcPct val="0"/>
            </a:spcBef>
            <a:spcAft>
              <a:spcPct val="15000"/>
            </a:spcAft>
            <a:buFont typeface="Wingdings" pitchFamily="2" charset="2"/>
            <a:buChar char="q"/>
          </a:pPr>
          <a:r>
            <a:rPr lang="en-US" sz="1800" kern="1200">
              <a:solidFill>
                <a:srgbClr val="000000">
                  <a:hueOff val="0"/>
                  <a:satOff val="0"/>
                  <a:lumOff val="0"/>
                  <a:alphaOff val="0"/>
                </a:srgbClr>
              </a:solidFill>
              <a:latin typeface="Calibri" panose="020F0502020204030204"/>
              <a:ea typeface="+mn-ea"/>
              <a:cs typeface="+mn-cs"/>
            </a:rPr>
            <a:t>Is there existing buy-in for the goal that this project is meant to address?</a:t>
          </a:r>
        </a:p>
      </dsp:txBody>
      <dsp:txXfrm>
        <a:off x="7082225" y="731931"/>
        <a:ext cx="3104842" cy="34422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6359DA-4D82-8645-9388-CD7942CCDF3F}">
      <dsp:nvSpPr>
        <dsp:cNvPr id="0" name=""/>
        <dsp:cNvSpPr/>
      </dsp:nvSpPr>
      <dsp:spPr>
        <a:xfrm>
          <a:off x="0" y="384535"/>
          <a:ext cx="7103075" cy="21294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51278" tIns="541528" rIns="551278" bIns="142240" numCol="1" spcCol="1270" anchor="t" anchorCtr="0">
          <a:noAutofit/>
        </a:bodyPr>
        <a:lstStyle/>
        <a:p>
          <a:pPr marL="228600" lvl="1" indent="-228600" algn="l" defTabSz="889000" rtl="0">
            <a:lnSpc>
              <a:spcPct val="90000"/>
            </a:lnSpc>
            <a:spcBef>
              <a:spcPct val="0"/>
            </a:spcBef>
            <a:spcAft>
              <a:spcPct val="15000"/>
            </a:spcAft>
            <a:buFont typeface="Wingdings" pitchFamily="2" charset="2"/>
            <a:buChar char="q"/>
          </a:pPr>
          <a:r>
            <a:rPr lang="en-US" sz="2000" b="0" kern="1200">
              <a:solidFill>
                <a:srgbClr val="000000">
                  <a:hueOff val="0"/>
                  <a:satOff val="0"/>
                  <a:lumOff val="0"/>
                  <a:alphaOff val="0"/>
                </a:srgbClr>
              </a:solidFill>
              <a:latin typeface="Calibri" panose="020F0502020204030204"/>
              <a:ea typeface="+mn-ea"/>
              <a:cs typeface="+mn-cs"/>
            </a:rPr>
            <a:t>If your community is divided by districts, which districts will be directly impacted and how will their representatives and residents react? </a:t>
          </a:r>
        </a:p>
        <a:p>
          <a:pPr marL="228600" lvl="1" indent="-228600" algn="l" defTabSz="889000">
            <a:lnSpc>
              <a:spcPct val="90000"/>
            </a:lnSpc>
            <a:spcBef>
              <a:spcPct val="0"/>
            </a:spcBef>
            <a:spcAft>
              <a:spcPct val="15000"/>
            </a:spcAft>
            <a:buFont typeface="Wingdings" pitchFamily="2" charset="2"/>
            <a:buChar char="q"/>
          </a:pPr>
          <a:r>
            <a:rPr lang="en-US" sz="2000" b="0" kern="1200"/>
            <a:t>If your project is only in one district, how can you convey co-benefits to residents in other districts?</a:t>
          </a:r>
        </a:p>
      </dsp:txBody>
      <dsp:txXfrm>
        <a:off x="0" y="384535"/>
        <a:ext cx="7103075" cy="2129400"/>
      </dsp:txXfrm>
    </dsp:sp>
    <dsp:sp modelId="{13532D7A-026B-2941-AC52-C5868083E3B6}">
      <dsp:nvSpPr>
        <dsp:cNvPr id="0" name=""/>
        <dsp:cNvSpPr/>
      </dsp:nvSpPr>
      <dsp:spPr>
        <a:xfrm>
          <a:off x="355153" y="775"/>
          <a:ext cx="4972152" cy="7675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7936" tIns="0" rIns="187936" bIns="0" numCol="1" spcCol="1270" anchor="ctr" anchorCtr="0">
          <a:noAutofit/>
        </a:bodyPr>
        <a:lstStyle/>
        <a:p>
          <a:pPr marL="0" lvl="0" indent="0" algn="l" defTabSz="1155700">
            <a:lnSpc>
              <a:spcPct val="90000"/>
            </a:lnSpc>
            <a:spcBef>
              <a:spcPct val="0"/>
            </a:spcBef>
            <a:spcAft>
              <a:spcPct val="35000"/>
            </a:spcAft>
            <a:buNone/>
          </a:pPr>
          <a:r>
            <a:rPr lang="en-US" sz="2600" b="0" kern="1200"/>
            <a:t>District-Specific Considerations</a:t>
          </a:r>
          <a:endParaRPr lang="en-US" sz="2600" b="0" i="0" u="none" strike="noStrike" kern="1200" cap="none" baseline="0" noProof="0">
            <a:solidFill>
              <a:srgbClr val="010000"/>
            </a:solidFill>
            <a:latin typeface="Calibri Light"/>
            <a:cs typeface="Calibri Light"/>
          </a:endParaRPr>
        </a:p>
      </dsp:txBody>
      <dsp:txXfrm>
        <a:off x="392620" y="38242"/>
        <a:ext cx="4897218" cy="692586"/>
      </dsp:txXfrm>
    </dsp:sp>
    <dsp:sp modelId="{6FC65C74-742E-2648-BADA-752DA74760AD}">
      <dsp:nvSpPr>
        <dsp:cNvPr id="0" name=""/>
        <dsp:cNvSpPr/>
      </dsp:nvSpPr>
      <dsp:spPr>
        <a:xfrm>
          <a:off x="0" y="3038095"/>
          <a:ext cx="7103075" cy="2457000"/>
        </a:xfrm>
        <a:prstGeom prst="rect">
          <a:avLst/>
        </a:prstGeom>
        <a:solidFill>
          <a:schemeClr val="lt1">
            <a:alpha val="90000"/>
            <a:hueOff val="0"/>
            <a:satOff val="0"/>
            <a:lumOff val="0"/>
            <a:alphaOff val="0"/>
          </a:schemeClr>
        </a:solidFill>
        <a:ln w="12700" cap="flat" cmpd="sng" algn="ctr">
          <a:solidFill>
            <a:schemeClr val="accent5">
              <a:hueOff val="-6251622"/>
              <a:satOff val="3758"/>
              <a:lumOff val="-764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51278" tIns="541528" rIns="551278" bIns="142240" numCol="1" spcCol="1270" anchor="t" anchorCtr="0">
          <a:noAutofit/>
        </a:bodyPr>
        <a:lstStyle/>
        <a:p>
          <a:pPr marL="228600" lvl="1" indent="-228600" algn="l" defTabSz="889000" rtl="0">
            <a:lnSpc>
              <a:spcPct val="90000"/>
            </a:lnSpc>
            <a:spcBef>
              <a:spcPct val="0"/>
            </a:spcBef>
            <a:spcAft>
              <a:spcPct val="15000"/>
            </a:spcAft>
            <a:buFont typeface="Wingdings" pitchFamily="2" charset="2"/>
            <a:buChar char="q"/>
          </a:pPr>
          <a:r>
            <a:rPr lang="en-US" sz="2000" b="0" kern="1200">
              <a:solidFill>
                <a:srgbClr val="000000">
                  <a:hueOff val="0"/>
                  <a:satOff val="0"/>
                  <a:lumOff val="0"/>
                  <a:alphaOff val="0"/>
                </a:srgbClr>
              </a:solidFill>
              <a:latin typeface="Calibri" panose="020F0502020204030204"/>
              <a:ea typeface="+mn-ea"/>
              <a:cs typeface="+mn-cs"/>
            </a:rPr>
            <a:t>Are any stakeholders strongly opposed to the project? </a:t>
          </a:r>
        </a:p>
        <a:p>
          <a:pPr marL="228600" lvl="1" indent="-228600" algn="l" defTabSz="889000">
            <a:lnSpc>
              <a:spcPct val="90000"/>
            </a:lnSpc>
            <a:spcBef>
              <a:spcPct val="0"/>
            </a:spcBef>
            <a:spcAft>
              <a:spcPct val="15000"/>
            </a:spcAft>
            <a:buFont typeface="Wingdings" pitchFamily="2" charset="2"/>
            <a:buChar char="q"/>
          </a:pPr>
          <a:r>
            <a:rPr lang="en-US" sz="2000" b="0" kern="1200">
              <a:solidFill>
                <a:schemeClr val="tx1"/>
              </a:solidFill>
            </a:rPr>
            <a:t>Are you prepared to read the room and adapt if your audience reaction is not what you expected?</a:t>
          </a:r>
        </a:p>
        <a:p>
          <a:pPr marL="228600" lvl="1" indent="-228600" algn="l" defTabSz="889000">
            <a:lnSpc>
              <a:spcPct val="90000"/>
            </a:lnSpc>
            <a:spcBef>
              <a:spcPct val="0"/>
            </a:spcBef>
            <a:spcAft>
              <a:spcPct val="15000"/>
            </a:spcAft>
            <a:buFont typeface="Wingdings" pitchFamily="2" charset="2"/>
            <a:buChar char="q"/>
          </a:pPr>
          <a:r>
            <a:rPr lang="en-US" sz="2000" b="0" kern="1200"/>
            <a:t>Have any of your peers tried to do something similar? What results, data, and/or lessons learned apply to your proposed project?</a:t>
          </a:r>
        </a:p>
      </dsp:txBody>
      <dsp:txXfrm>
        <a:off x="0" y="3038095"/>
        <a:ext cx="7103075" cy="2457000"/>
      </dsp:txXfrm>
    </dsp:sp>
    <dsp:sp modelId="{BAB6D415-8F95-6F42-8798-728EC23DC80B}">
      <dsp:nvSpPr>
        <dsp:cNvPr id="0" name=""/>
        <dsp:cNvSpPr/>
      </dsp:nvSpPr>
      <dsp:spPr>
        <a:xfrm>
          <a:off x="355153" y="2654335"/>
          <a:ext cx="4972152" cy="767520"/>
        </a:xfrm>
        <a:prstGeom prst="roundRect">
          <a:avLst/>
        </a:prstGeom>
        <a:solidFill>
          <a:schemeClr val="accent5">
            <a:hueOff val="-6251622"/>
            <a:satOff val="3758"/>
            <a:lumOff val="-764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7936" tIns="0" rIns="187936" bIns="0" numCol="1" spcCol="1270" anchor="ctr" anchorCtr="0">
          <a:noAutofit/>
        </a:bodyPr>
        <a:lstStyle/>
        <a:p>
          <a:pPr marL="0" lvl="0" indent="0" algn="l" defTabSz="1155700" rtl="0">
            <a:lnSpc>
              <a:spcPct val="90000"/>
            </a:lnSpc>
            <a:spcBef>
              <a:spcPct val="0"/>
            </a:spcBef>
            <a:spcAft>
              <a:spcPct val="35000"/>
            </a:spcAft>
            <a:buNone/>
          </a:pPr>
          <a:r>
            <a:rPr lang="en-US" sz="2600" b="0" kern="1200"/>
            <a:t>Perception and Opposition</a:t>
          </a:r>
          <a:r>
            <a:rPr lang="en-US" sz="2600" b="0" kern="1200">
              <a:latin typeface="Calibri Light" panose="020F0302020204030204"/>
            </a:rPr>
            <a:t> </a:t>
          </a:r>
          <a:endParaRPr lang="en-US" sz="2600" b="0" kern="1200"/>
        </a:p>
      </dsp:txBody>
      <dsp:txXfrm>
        <a:off x="392620" y="2691802"/>
        <a:ext cx="4897218" cy="6925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5D9531-AEA0-4B68-B39D-582F5E88AC81}">
      <dsp:nvSpPr>
        <dsp:cNvPr id="0" name=""/>
        <dsp:cNvSpPr/>
      </dsp:nvSpPr>
      <dsp:spPr>
        <a:xfrm>
          <a:off x="1250400" y="65393"/>
          <a:ext cx="1343834" cy="130344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29BE4E7-3278-4571-B3CC-620CAA57470D}">
      <dsp:nvSpPr>
        <dsp:cNvPr id="0" name=""/>
        <dsp:cNvSpPr/>
      </dsp:nvSpPr>
      <dsp:spPr>
        <a:xfrm>
          <a:off x="2553" y="1550320"/>
          <a:ext cx="3839528" cy="558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100000"/>
            </a:lnSpc>
            <a:spcBef>
              <a:spcPct val="0"/>
            </a:spcBef>
            <a:spcAft>
              <a:spcPct val="35000"/>
            </a:spcAft>
            <a:buNone/>
            <a:defRPr b="1"/>
          </a:pPr>
          <a:r>
            <a:rPr lang="en-US" sz="2800" b="0" i="1" kern="1200"/>
            <a:t>Suggestion:</a:t>
          </a:r>
        </a:p>
      </dsp:txBody>
      <dsp:txXfrm>
        <a:off x="2553" y="1550320"/>
        <a:ext cx="3839528" cy="558618"/>
      </dsp:txXfrm>
    </dsp:sp>
    <dsp:sp modelId="{5882FAF8-97FC-40B4-A89E-2A3EC2A12F4F}">
      <dsp:nvSpPr>
        <dsp:cNvPr id="0" name=""/>
        <dsp:cNvSpPr/>
      </dsp:nvSpPr>
      <dsp:spPr>
        <a:xfrm>
          <a:off x="2553" y="2193350"/>
          <a:ext cx="3839528" cy="2092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pPr>
          <a:r>
            <a:rPr lang="en-US" sz="2100" i="0" kern="1200">
              <a:latin typeface="Calibri" panose="020F0502020204030204" pitchFamily="34" charset="0"/>
              <a:cs typeface="Calibri" panose="020F0502020204030204" pitchFamily="34" charset="0"/>
            </a:rPr>
            <a:t>If you are less familiar with your target audience, ask your peers or attend a public meeting, if possible, in advance of your pitch to observe personalities, preferences, format, questions, and likely level of participation.</a:t>
          </a:r>
        </a:p>
      </dsp:txBody>
      <dsp:txXfrm>
        <a:off x="2553" y="2193350"/>
        <a:ext cx="3839528" cy="2092594"/>
      </dsp:txXfrm>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739D76-5A04-1443-BC64-D29C9B7914A3}" type="datetimeFigureOut">
              <a:rPr lang="en-US" smtClean="0"/>
              <a:t>4/16/2020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1C1D0-D75B-CA46-9039-963101357AA8}" type="slidenum">
              <a:rPr lang="en-US" smtClean="0"/>
              <a:t>‹#›</a:t>
            </a:fld>
            <a:endParaRPr lang="en-US"/>
          </a:p>
        </p:txBody>
      </p:sp>
    </p:spTree>
    <p:extLst>
      <p:ext uri="{BB962C8B-B14F-4D97-AF65-F5344CB8AC3E}">
        <p14:creationId xmlns:p14="http://schemas.microsoft.com/office/powerpoint/2010/main" val="2735205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cityrenewables.org/contact/"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cityrenewables.org/tools-resource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511C1D0-D75B-CA46-9039-963101357AA8}" type="slidenum">
              <a:rPr lang="en-US" smtClean="0"/>
              <a:t>1</a:t>
            </a:fld>
            <a:endParaRPr lang="en-US"/>
          </a:p>
        </p:txBody>
      </p:sp>
    </p:spTree>
    <p:extLst>
      <p:ext uri="{BB962C8B-B14F-4D97-AF65-F5344CB8AC3E}">
        <p14:creationId xmlns:p14="http://schemas.microsoft.com/office/powerpoint/2010/main" val="3235041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t>Notes: </a:t>
            </a:r>
          </a:p>
          <a:p>
            <a:pPr marL="171450" indent="-171450">
              <a:buFont typeface="Arial" panose="020B0604020202020204" pitchFamily="34" charset="0"/>
              <a:buChar char="•"/>
              <a:defRPr/>
            </a:pPr>
            <a:r>
              <a:rPr lang="en-US" sz="1200" kern="1200" baseline="0">
                <a:solidFill>
                  <a:schemeClr val="tx1"/>
                </a:solidFill>
                <a:latin typeface="+mn-lt"/>
                <a:ea typeface="+mn-ea"/>
                <a:cs typeface="+mn-cs"/>
              </a:rPr>
              <a:t>This slide deck is intended to be an internal reference, not presented to others. Use this as a tool to pressure test and strategically shape the technical content you have prepared for your renewable energy project pitch.</a:t>
            </a:r>
            <a:r>
              <a:rPr lang="en-US"/>
              <a:t> </a:t>
            </a:r>
            <a:endParaRPr lang="en-US" sz="1200" kern="1200" baseline="0">
              <a:solidFill>
                <a:schemeClr val="tx1"/>
              </a:solidFill>
              <a:latin typeface="+mn-lt"/>
              <a:cs typeface="Calibri"/>
            </a:endParaRPr>
          </a:p>
          <a:p>
            <a:pPr marL="171450" indent="-171450">
              <a:buFont typeface="Arial" panose="020B0604020202020204" pitchFamily="34" charset="0"/>
              <a:buChar char="•"/>
              <a:defRPr/>
            </a:pPr>
            <a:r>
              <a:rPr lang="en-US" sz="1200" kern="1200" baseline="0">
                <a:solidFill>
                  <a:schemeClr val="tx1"/>
                </a:solidFill>
                <a:latin typeface="+mn-lt"/>
                <a:ea typeface="+mn-ea"/>
                <a:cs typeface="+mn-cs"/>
              </a:rPr>
              <a:t>Not all suggestions or considerations will be applicable to every meeting, but many should help you ensure that you are fully prepared.</a:t>
            </a:r>
            <a:r>
              <a:rPr lang="en-US"/>
              <a:t> </a:t>
            </a:r>
            <a:endParaRPr lang="en-US" sz="1200" kern="1200" baseline="0">
              <a:solidFill>
                <a:schemeClr val="tx1"/>
              </a:solidFill>
              <a:latin typeface="+mn-lt"/>
              <a:cs typeface="Calibri"/>
            </a:endParaRPr>
          </a:p>
          <a:p>
            <a:pPr marL="171450" indent="-171450">
              <a:buFont typeface="Arial" panose="020B0604020202020204" pitchFamily="34" charset="0"/>
              <a:buChar char="•"/>
              <a:defRPr/>
            </a:pPr>
            <a:r>
              <a:rPr lang="en-US">
                <a:sym typeface="Arial"/>
              </a:rPr>
              <a:t>If you have suggestions or comments, please contact our team at </a:t>
            </a:r>
            <a:r>
              <a:rPr lang="en-US">
                <a:sym typeface="Arial"/>
                <a:hlinkClick r:id="rId3">
                  <a:extLst>
                    <a:ext uri="{A12FA001-AC4F-418D-AE19-62706E023703}">
                      <ahyp:hlinkClr xmlns:ahyp="http://schemas.microsoft.com/office/drawing/2018/hyperlinkcolor" val="tx"/>
                    </a:ext>
                  </a:extLst>
                </a:hlinkClick>
              </a:rPr>
              <a:t>https://cityrenewables.org/contact/</a:t>
            </a:r>
            <a:r>
              <a:rPr lang="en-US">
                <a:sym typeface="Arial"/>
              </a:rPr>
              <a:t>.</a:t>
            </a:r>
            <a:endParaRPr lang="en-US">
              <a:cs typeface="Calibri"/>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baseline="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0511C1D0-D75B-CA46-9039-963101357AA8}" type="slidenum">
              <a:rPr lang="en-US" smtClean="0"/>
              <a:t>2</a:t>
            </a:fld>
            <a:endParaRPr lang="en-US"/>
          </a:p>
        </p:txBody>
      </p:sp>
    </p:spTree>
    <p:extLst>
      <p:ext uri="{BB962C8B-B14F-4D97-AF65-F5344CB8AC3E}">
        <p14:creationId xmlns:p14="http://schemas.microsoft.com/office/powerpoint/2010/main" val="1129812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a:solidFill>
                  <a:schemeClr val="tx1"/>
                </a:solidFill>
                <a:latin typeface="+mn-lt"/>
                <a:ea typeface="+mn-ea"/>
                <a:cs typeface="+mn-cs"/>
              </a:rPr>
              <a:t>The briefing sheet should include the municipality’s logo, a descriptive title that “sells” the project, be attractive and easy to read, and have any asks clearly articulated. Pictures or graphs, if relevant, can help your audience quickly visualize and understand what you are hoping to achieve.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a:solidFill>
                  <a:schemeClr val="tx1"/>
                </a:solidFill>
                <a:latin typeface="+mn-lt"/>
                <a:ea typeface="+mn-ea"/>
                <a:cs typeface="+mn-cs"/>
              </a:rPr>
              <a:t>Updating your project one-pager or briefing sheet handout as your project advances will help ensure the key project phases, asks, and progress are highlighted. </a:t>
            </a:r>
          </a:p>
        </p:txBody>
      </p:sp>
      <p:sp>
        <p:nvSpPr>
          <p:cNvPr id="4" name="Slide Number Placeholder 3"/>
          <p:cNvSpPr>
            <a:spLocks noGrp="1"/>
          </p:cNvSpPr>
          <p:nvPr>
            <p:ph type="sldNum" sz="quarter" idx="5"/>
          </p:nvPr>
        </p:nvSpPr>
        <p:spPr/>
        <p:txBody>
          <a:bodyPr/>
          <a:lstStyle/>
          <a:p>
            <a:fld id="{0511C1D0-D75B-CA46-9039-963101357AA8}" type="slidenum">
              <a:rPr lang="en-US" smtClean="0"/>
              <a:t>3</a:t>
            </a:fld>
            <a:endParaRPr lang="en-US"/>
          </a:p>
        </p:txBody>
      </p:sp>
    </p:spTree>
    <p:extLst>
      <p:ext uri="{BB962C8B-B14F-4D97-AF65-F5344CB8AC3E}">
        <p14:creationId xmlns:p14="http://schemas.microsoft.com/office/powerpoint/2010/main" val="3011637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511C1D0-D75B-CA46-9039-963101357AA8}" type="slidenum">
              <a:rPr lang="en-US" smtClean="0"/>
              <a:t>4</a:t>
            </a:fld>
            <a:endParaRPr lang="en-US"/>
          </a:p>
        </p:txBody>
      </p:sp>
    </p:spTree>
    <p:extLst>
      <p:ext uri="{BB962C8B-B14F-4D97-AF65-F5344CB8AC3E}">
        <p14:creationId xmlns:p14="http://schemas.microsoft.com/office/powerpoint/2010/main" val="3806297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 </a:t>
            </a:r>
          </a:p>
          <a:p>
            <a:pPr marL="171450" indent="-171450">
              <a:buFont typeface="Arial" panose="020B0604020202020204" pitchFamily="34" charset="0"/>
              <a:buChar char="•"/>
              <a:defRPr/>
            </a:pPr>
            <a:r>
              <a:rPr lang="en-US" sz="1200" kern="1200" baseline="0">
                <a:solidFill>
                  <a:schemeClr val="tx1"/>
                </a:solidFill>
                <a:latin typeface="+mn-lt"/>
                <a:ea typeface="+mn-ea"/>
                <a:cs typeface="+mn-cs"/>
              </a:rPr>
              <a:t>If you are unsure about operational, legal, community, or political impacts, ask around – it is far better to do your due diligence than run into these obstacles unprepared.</a:t>
            </a:r>
            <a:r>
              <a:rPr lang="en-US"/>
              <a:t> </a:t>
            </a:r>
            <a:endParaRPr lang="en-US" sz="1200" kern="1200" baseline="0">
              <a:solidFill>
                <a:schemeClr val="tx1"/>
              </a:solidFill>
              <a:latin typeface="+mn-lt"/>
              <a:cs typeface="Calibri"/>
            </a:endParaRPr>
          </a:p>
          <a:p>
            <a:pPr marL="171450" indent="-171450">
              <a:buFont typeface="Arial" panose="020B0604020202020204" pitchFamily="34" charset="0"/>
              <a:buChar char="•"/>
              <a:defRPr/>
            </a:pPr>
            <a:r>
              <a:rPr lang="en-US">
                <a:cs typeface="Calibri"/>
              </a:rPr>
              <a:t>In a post-COVID-19 world, local leadership will be considering how projects proposed help advance or further recovery for years to come. Potential benefits from renewables could include budget certainty by locking in a price for many years, added resiliency, workforce and jobs, and public health benefits (air pollution, emissions, </a:t>
            </a:r>
            <a:r>
              <a:rPr lang="en-US" err="1">
                <a:cs typeface="Calibri"/>
              </a:rPr>
              <a:t>etc</a:t>
            </a:r>
            <a:r>
              <a:rPr lang="en-US">
                <a:cs typeface="Calibri"/>
              </a:rPr>
              <a:t>). </a:t>
            </a:r>
          </a:p>
        </p:txBody>
      </p:sp>
      <p:sp>
        <p:nvSpPr>
          <p:cNvPr id="4" name="Slide Number Placeholder 3"/>
          <p:cNvSpPr>
            <a:spLocks noGrp="1"/>
          </p:cNvSpPr>
          <p:nvPr>
            <p:ph type="sldNum" sz="quarter" idx="5"/>
          </p:nvPr>
        </p:nvSpPr>
        <p:spPr/>
        <p:txBody>
          <a:bodyPr/>
          <a:lstStyle/>
          <a:p>
            <a:fld id="{0511C1D0-D75B-CA46-9039-963101357AA8}" type="slidenum">
              <a:rPr lang="en-US" smtClean="0"/>
              <a:t>6</a:t>
            </a:fld>
            <a:endParaRPr lang="en-US"/>
          </a:p>
        </p:txBody>
      </p:sp>
    </p:spTree>
    <p:extLst>
      <p:ext uri="{BB962C8B-B14F-4D97-AF65-F5344CB8AC3E}">
        <p14:creationId xmlns:p14="http://schemas.microsoft.com/office/powerpoint/2010/main" val="4109866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a:solidFill>
                  <a:schemeClr val="tx1"/>
                </a:solidFill>
                <a:latin typeface="+mn-lt"/>
                <a:ea typeface="+mn-ea"/>
                <a:cs typeface="+mn-cs"/>
              </a:rPr>
              <a:t>When sharing other examples of projects that could serve as models for what you are proposing, examples within a similar regulatory or legislative framework would be the most useful. Even if you can’t find a successful example, sharing lessons learned (and issues you intend to avoid) will demonstrate that you have considered potential pitfalls. You can also find case studies for projects and policies at </a:t>
            </a:r>
            <a:r>
              <a:rPr lang="en-US" sz="1200" kern="1200" baseline="0">
                <a:solidFill>
                  <a:schemeClr val="tx1"/>
                </a:solidFill>
                <a:latin typeface="+mn-lt"/>
                <a:ea typeface="+mn-ea"/>
                <a:cs typeface="+mn-cs"/>
                <a:hlinkClick r:id="rId3">
                  <a:extLst>
                    <a:ext uri="{A12FA001-AC4F-418D-AE19-62706E023703}">
                      <ahyp:hlinkClr xmlns:ahyp="http://schemas.microsoft.com/office/drawing/2018/hyperlinkcolor" val="tx"/>
                    </a:ext>
                  </a:extLst>
                </a:hlinkClick>
              </a:rPr>
              <a:t>https://cityrenewables.org/tools-resources/</a:t>
            </a:r>
            <a:r>
              <a:rPr lang="en-US" sz="1200" kern="1200" baseline="0">
                <a:solidFill>
                  <a:schemeClr val="tx1"/>
                </a:solidFill>
                <a:latin typeface="+mn-lt"/>
                <a:ea typeface="+mn-ea"/>
                <a:cs typeface="+mn-cs"/>
              </a:rPr>
              <a:t> and filtering for the Resource Type of “Case Study/Example.”</a:t>
            </a:r>
          </a:p>
        </p:txBody>
      </p:sp>
      <p:sp>
        <p:nvSpPr>
          <p:cNvPr id="4" name="Slide Number Placeholder 3"/>
          <p:cNvSpPr>
            <a:spLocks noGrp="1"/>
          </p:cNvSpPr>
          <p:nvPr>
            <p:ph type="sldNum" sz="quarter" idx="5"/>
          </p:nvPr>
        </p:nvSpPr>
        <p:spPr/>
        <p:txBody>
          <a:bodyPr/>
          <a:lstStyle/>
          <a:p>
            <a:fld id="{0511C1D0-D75B-CA46-9039-963101357AA8}" type="slidenum">
              <a:rPr lang="en-US" smtClean="0"/>
              <a:t>7</a:t>
            </a:fld>
            <a:endParaRPr lang="en-US"/>
          </a:p>
        </p:txBody>
      </p:sp>
    </p:spTree>
    <p:extLst>
      <p:ext uri="{BB962C8B-B14F-4D97-AF65-F5344CB8AC3E}">
        <p14:creationId xmlns:p14="http://schemas.microsoft.com/office/powerpoint/2010/main" val="782872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Notes: </a:t>
            </a:r>
          </a:p>
          <a:p>
            <a:pPr marL="171450" indent="-171450">
              <a:buFont typeface="Arial" panose="020B0604020202020204" pitchFamily="34" charset="0"/>
              <a:buChar char="•"/>
            </a:pPr>
            <a:r>
              <a:rPr lang="en-US"/>
              <a:t>If this is a meeting that you are hosting and have complete control over, there are a wide range of other considerations for how to educate others about your project and achieve buy-in.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a:t>Be sure each document is tailored to your target audience when possible. When in doubt, write with a non-expert audience in mind and make it intuitive to navigate and find answers to specific questions that align with your target audience(s) motivations.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a:t>Work with your Public Relations Office staff to develop talking points. For renewables projects, framing the project in terms of key values, loss avoidance, or potential savings may help stakeholders understand the project’s benefits.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a:p>
          <a:p>
            <a:endParaRPr lang="en-US"/>
          </a:p>
        </p:txBody>
      </p:sp>
      <p:sp>
        <p:nvSpPr>
          <p:cNvPr id="4" name="Slide Number Placeholder 3"/>
          <p:cNvSpPr>
            <a:spLocks noGrp="1"/>
          </p:cNvSpPr>
          <p:nvPr>
            <p:ph type="sldNum" sz="quarter" idx="5"/>
          </p:nvPr>
        </p:nvSpPr>
        <p:spPr/>
        <p:txBody>
          <a:bodyPr/>
          <a:lstStyle/>
          <a:p>
            <a:fld id="{0511C1D0-D75B-CA46-9039-963101357AA8}" type="slidenum">
              <a:rPr lang="en-US" smtClean="0"/>
              <a:t>8</a:t>
            </a:fld>
            <a:endParaRPr lang="en-US"/>
          </a:p>
        </p:txBody>
      </p:sp>
    </p:spTree>
    <p:extLst>
      <p:ext uri="{BB962C8B-B14F-4D97-AF65-F5344CB8AC3E}">
        <p14:creationId xmlns:p14="http://schemas.microsoft.com/office/powerpoint/2010/main" val="2342903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ext Only">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A49962E-1129-044C-873D-77AF693B5C12}"/>
              </a:ext>
            </a:extLst>
          </p:cNvPr>
          <p:cNvSpPr/>
          <p:nvPr userDrawn="1"/>
        </p:nvSpPr>
        <p:spPr>
          <a:xfrm>
            <a:off x="0" y="0"/>
            <a:ext cx="12192000" cy="12108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C585C2-9182-A74A-99CA-7E3219DCC3BD}"/>
              </a:ext>
            </a:extLst>
          </p:cNvPr>
          <p:cNvSpPr>
            <a:spLocks noGrp="1"/>
          </p:cNvSpPr>
          <p:nvPr>
            <p:ph type="title"/>
          </p:nvPr>
        </p:nvSpPr>
        <p:spPr>
          <a:xfrm>
            <a:off x="312420" y="107486"/>
            <a:ext cx="11567160" cy="99591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2B52193D-FAD0-034C-9B7A-EF749687131F}"/>
              </a:ext>
            </a:extLst>
          </p:cNvPr>
          <p:cNvSpPr>
            <a:spLocks noGrp="1"/>
          </p:cNvSpPr>
          <p:nvPr>
            <p:ph idx="1"/>
          </p:nvPr>
        </p:nvSpPr>
        <p:spPr>
          <a:xfrm>
            <a:off x="312420" y="1419367"/>
            <a:ext cx="11567160" cy="4757596"/>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8EA5504B-B5FE-5C4F-8995-2B43EFFB1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E57BBC-3116-2E47-9DBF-E8E72480F7AF}"/>
              </a:ext>
            </a:extLst>
          </p:cNvPr>
          <p:cNvSpPr>
            <a:spLocks noGrp="1"/>
          </p:cNvSpPr>
          <p:nvPr>
            <p:ph type="sldNum" sz="quarter" idx="12"/>
          </p:nvPr>
        </p:nvSpPr>
        <p:spPr/>
        <p:txBody>
          <a:bodyPr/>
          <a:lstStyle/>
          <a:p>
            <a:fld id="{E006F308-3FF6-3F4F-90C1-46C679519347}" type="slidenum">
              <a:rPr lang="en-US" smtClean="0"/>
              <a:t>‹#›</a:t>
            </a:fld>
            <a:endParaRPr lang="en-US"/>
          </a:p>
        </p:txBody>
      </p:sp>
    </p:spTree>
    <p:extLst>
      <p:ext uri="{BB962C8B-B14F-4D97-AF65-F5344CB8AC3E}">
        <p14:creationId xmlns:p14="http://schemas.microsoft.com/office/powerpoint/2010/main" val="1852282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Pitch Deck Cover Page">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AB1E7D40-F2E0-284B-934E-9C2C23DEA6A3}"/>
              </a:ext>
            </a:extLst>
          </p:cNvPr>
          <p:cNvCxnSpPr>
            <a:cxnSpLocks/>
          </p:cNvCxnSpPr>
          <p:nvPr userDrawn="1"/>
        </p:nvCxnSpPr>
        <p:spPr>
          <a:xfrm>
            <a:off x="0" y="1020464"/>
            <a:ext cx="12192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7219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ver Slide ">
    <p:spTree>
      <p:nvGrpSpPr>
        <p:cNvPr id="1" name="Shape 18"/>
        <p:cNvGrpSpPr/>
        <p:nvPr/>
      </p:nvGrpSpPr>
      <p:grpSpPr>
        <a:xfrm>
          <a:off x="0" y="0"/>
          <a:ext cx="0" cy="0"/>
          <a:chOff x="0" y="0"/>
          <a:chExt cx="0" cy="0"/>
        </a:xfrm>
      </p:grpSpPr>
      <p:sp>
        <p:nvSpPr>
          <p:cNvPr id="10" name="Title 1">
            <a:extLst>
              <a:ext uri="{FF2B5EF4-FFF2-40B4-BE49-F238E27FC236}">
                <a16:creationId xmlns:a16="http://schemas.microsoft.com/office/drawing/2014/main" id="{B390C791-C8A8-5A4F-B7F0-2417E9EFDE80}"/>
              </a:ext>
            </a:extLst>
          </p:cNvPr>
          <p:cNvSpPr>
            <a:spLocks noGrp="1"/>
          </p:cNvSpPr>
          <p:nvPr>
            <p:ph type="ctrTitle"/>
          </p:nvPr>
        </p:nvSpPr>
        <p:spPr>
          <a:xfrm>
            <a:off x="1524000" y="1763630"/>
            <a:ext cx="9144000" cy="2387600"/>
          </a:xfrm>
          <a:prstGeom prst="rect">
            <a:avLst/>
          </a:prstGeom>
        </p:spPr>
        <p:txBody>
          <a:bodyPr anchor="b"/>
          <a:lstStyle>
            <a:lvl1pPr algn="ctr">
              <a:defRPr sz="6000" b="0">
                <a:solidFill>
                  <a:schemeClr val="accent1"/>
                </a:solidFill>
              </a:defRPr>
            </a:lvl1pPr>
          </a:lstStyle>
          <a:p>
            <a:r>
              <a:rPr lang="en-US"/>
              <a:t>Click to edit Master title style</a:t>
            </a:r>
          </a:p>
        </p:txBody>
      </p:sp>
      <p:sp>
        <p:nvSpPr>
          <p:cNvPr id="11" name="Subtitle 2">
            <a:extLst>
              <a:ext uri="{FF2B5EF4-FFF2-40B4-BE49-F238E27FC236}">
                <a16:creationId xmlns:a16="http://schemas.microsoft.com/office/drawing/2014/main" id="{11AFD951-14AA-4140-BB31-14418B67AEE0}"/>
              </a:ext>
            </a:extLst>
          </p:cNvPr>
          <p:cNvSpPr>
            <a:spLocks noGrp="1"/>
          </p:cNvSpPr>
          <p:nvPr>
            <p:ph type="subTitle" idx="1"/>
          </p:nvPr>
        </p:nvSpPr>
        <p:spPr>
          <a:xfrm>
            <a:off x="1524000" y="4243305"/>
            <a:ext cx="9144000" cy="1655762"/>
          </a:xfrm>
          <a:prstGeom prst="rect">
            <a:avLst/>
          </a:prstGeom>
        </p:spPr>
        <p:txBody>
          <a:bodyPr/>
          <a:lstStyle>
            <a:lvl1pPr marL="0" indent="0" algn="ctr">
              <a:buNone/>
              <a:defRPr sz="2400">
                <a:solidFill>
                  <a:schemeClr val="bg1">
                    <a:lumMod val="8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grpSp>
        <p:nvGrpSpPr>
          <p:cNvPr id="12" name="Group 11"/>
          <p:cNvGrpSpPr/>
          <p:nvPr userDrawn="1"/>
        </p:nvGrpSpPr>
        <p:grpSpPr>
          <a:xfrm>
            <a:off x="1342039" y="5654662"/>
            <a:ext cx="9231588" cy="1401773"/>
            <a:chOff x="2387600" y="-167914"/>
            <a:chExt cx="9231588" cy="1401773"/>
          </a:xfrm>
        </p:grpSpPr>
        <p:pic>
          <p:nvPicPr>
            <p:cNvPr id="15" name="Picture 14">
              <a:extLst>
                <a:ext uri="{FF2B5EF4-FFF2-40B4-BE49-F238E27FC236}">
                  <a16:creationId xmlns:a16="http://schemas.microsoft.com/office/drawing/2014/main" id="{6382DDB5-4D2A-754F-A2C0-87673A7E36BD}"/>
                </a:ext>
              </a:extLst>
            </p:cNvPr>
            <p:cNvPicPr>
              <a:picLocks noChangeAspect="1"/>
            </p:cNvPicPr>
            <p:nvPr userDrawn="1"/>
          </p:nvPicPr>
          <p:blipFill>
            <a:blip r:embed="rId2"/>
            <a:stretch>
              <a:fillRect/>
            </a:stretch>
          </p:blipFill>
          <p:spPr>
            <a:xfrm>
              <a:off x="2387600" y="-167914"/>
              <a:ext cx="5588466" cy="1401773"/>
            </a:xfrm>
            <a:prstGeom prst="rect">
              <a:avLst/>
            </a:prstGeom>
          </p:spPr>
        </p:pic>
        <p:pic>
          <p:nvPicPr>
            <p:cNvPr id="16" name="Picture 15">
              <a:extLst>
                <a:ext uri="{FF2B5EF4-FFF2-40B4-BE49-F238E27FC236}">
                  <a16:creationId xmlns:a16="http://schemas.microsoft.com/office/drawing/2014/main" id="{2A64EEDD-3746-F444-A158-66A28D778AE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8008274" y="191941"/>
              <a:ext cx="3610914" cy="682062"/>
            </a:xfrm>
            <a:prstGeom prst="rect">
              <a:avLst/>
            </a:prstGeom>
          </p:spPr>
        </p:pic>
      </p:grpSp>
      <p:pic>
        <p:nvPicPr>
          <p:cNvPr id="17" name="Picture 16">
            <a:extLst>
              <a:ext uri="{FF2B5EF4-FFF2-40B4-BE49-F238E27FC236}">
                <a16:creationId xmlns:a16="http://schemas.microsoft.com/office/drawing/2014/main" id="{DBBCBEC6-45B6-A34E-958B-FAB3C1DAE118}"/>
              </a:ext>
            </a:extLst>
          </p:cNvPr>
          <p:cNvPicPr>
            <a:picLocks noChangeAspect="1"/>
          </p:cNvPicPr>
          <p:nvPr userDrawn="1"/>
        </p:nvPicPr>
        <p:blipFill>
          <a:blip r:embed="rId4"/>
          <a:stretch>
            <a:fillRect/>
          </a:stretch>
        </p:blipFill>
        <p:spPr>
          <a:xfrm>
            <a:off x="5204710" y="297215"/>
            <a:ext cx="1990338" cy="618093"/>
          </a:xfrm>
          <a:prstGeom prst="rect">
            <a:avLst/>
          </a:prstGeom>
        </p:spPr>
      </p:pic>
      <p:cxnSp>
        <p:nvCxnSpPr>
          <p:cNvPr id="18" name="Straight Connector 17">
            <a:extLst>
              <a:ext uri="{FF2B5EF4-FFF2-40B4-BE49-F238E27FC236}">
                <a16:creationId xmlns:a16="http://schemas.microsoft.com/office/drawing/2014/main" id="{453B3D78-210A-8543-9F4A-39EAEC914EC6}"/>
              </a:ext>
            </a:extLst>
          </p:cNvPr>
          <p:cNvCxnSpPr/>
          <p:nvPr userDrawn="1"/>
        </p:nvCxnSpPr>
        <p:spPr>
          <a:xfrm>
            <a:off x="790669" y="1110488"/>
            <a:ext cx="10818421"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6379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over Image">
    <p:spTree>
      <p:nvGrpSpPr>
        <p:cNvPr id="1" name="Shape 162"/>
        <p:cNvGrpSpPr/>
        <p:nvPr/>
      </p:nvGrpSpPr>
      <p:grpSpPr>
        <a:xfrm>
          <a:off x="0" y="0"/>
          <a:ext cx="0" cy="0"/>
          <a:chOff x="0" y="0"/>
          <a:chExt cx="0" cy="0"/>
        </a:xfrm>
      </p:grpSpPr>
      <p:sp>
        <p:nvSpPr>
          <p:cNvPr id="10" name="Title 1">
            <a:extLst>
              <a:ext uri="{FF2B5EF4-FFF2-40B4-BE49-F238E27FC236}">
                <a16:creationId xmlns:a16="http://schemas.microsoft.com/office/drawing/2014/main" id="{652DC5F7-1E72-7649-AE14-7A0AAFF19EC6}"/>
              </a:ext>
            </a:extLst>
          </p:cNvPr>
          <p:cNvSpPr>
            <a:spLocks noGrp="1"/>
          </p:cNvSpPr>
          <p:nvPr>
            <p:ph type="title"/>
          </p:nvPr>
        </p:nvSpPr>
        <p:spPr>
          <a:xfrm>
            <a:off x="306070" y="1709738"/>
            <a:ext cx="11567160" cy="2852737"/>
          </a:xfrm>
          <a:prstGeom prst="rect">
            <a:avLst/>
          </a:prstGeom>
        </p:spPr>
        <p:txBody>
          <a:bodyPr anchor="b"/>
          <a:lstStyle>
            <a:lvl1pPr>
              <a:defRPr sz="6000" b="0">
                <a:solidFill>
                  <a:schemeClr val="accent1"/>
                </a:solidFill>
              </a:defRPr>
            </a:lvl1pPr>
          </a:lstStyle>
          <a:p>
            <a:r>
              <a:rPr lang="en-US"/>
              <a:t>Click to edit Master title style</a:t>
            </a:r>
          </a:p>
        </p:txBody>
      </p:sp>
      <p:sp>
        <p:nvSpPr>
          <p:cNvPr id="11" name="Text Placeholder 2">
            <a:extLst>
              <a:ext uri="{FF2B5EF4-FFF2-40B4-BE49-F238E27FC236}">
                <a16:creationId xmlns:a16="http://schemas.microsoft.com/office/drawing/2014/main" id="{AD5B2D04-6E46-3F42-9754-A40D5346E22F}"/>
              </a:ext>
            </a:extLst>
          </p:cNvPr>
          <p:cNvSpPr>
            <a:spLocks noGrp="1"/>
          </p:cNvSpPr>
          <p:nvPr>
            <p:ph type="body" idx="1"/>
          </p:nvPr>
        </p:nvSpPr>
        <p:spPr>
          <a:xfrm>
            <a:off x="306070" y="4589463"/>
            <a:ext cx="11567160" cy="1500187"/>
          </a:xfrm>
          <a:prstGeom prst="rect">
            <a:avLst/>
          </a:prstGeom>
        </p:spPr>
        <p:txBody>
          <a:bodyPr/>
          <a:lstStyle>
            <a:lvl1pPr marL="0" indent="0">
              <a:buNone/>
              <a:defRPr sz="2400">
                <a:solidFill>
                  <a:schemeClr val="bg1">
                    <a:lumMod val="8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12" name="Date Placeholder 3">
            <a:extLst>
              <a:ext uri="{FF2B5EF4-FFF2-40B4-BE49-F238E27FC236}">
                <a16:creationId xmlns:a16="http://schemas.microsoft.com/office/drawing/2014/main" id="{3A8DE20B-6EB1-894B-90A8-69C75997DB3B}"/>
              </a:ext>
            </a:extLst>
          </p:cNvPr>
          <p:cNvSpPr>
            <a:spLocks noGrp="1"/>
          </p:cNvSpPr>
          <p:nvPr>
            <p:ph type="dt" sz="half" idx="10"/>
          </p:nvPr>
        </p:nvSpPr>
        <p:spPr>
          <a:xfrm>
            <a:off x="319347" y="6277901"/>
            <a:ext cx="2743200" cy="365125"/>
          </a:xfrm>
          <a:prstGeom prst="rect">
            <a:avLst/>
          </a:prstGeom>
        </p:spPr>
        <p:txBody>
          <a:bodyPr/>
          <a:lstStyle>
            <a:lvl1pPr>
              <a:defRPr>
                <a:solidFill>
                  <a:schemeClr val="accent1"/>
                </a:solidFill>
              </a:defRPr>
            </a:lvl1pPr>
          </a:lstStyle>
          <a:p>
            <a:endParaRPr lang="en-US"/>
          </a:p>
        </p:txBody>
      </p:sp>
      <p:sp>
        <p:nvSpPr>
          <p:cNvPr id="13" name="Footer Placeholder 4">
            <a:extLst>
              <a:ext uri="{FF2B5EF4-FFF2-40B4-BE49-F238E27FC236}">
                <a16:creationId xmlns:a16="http://schemas.microsoft.com/office/drawing/2014/main" id="{72F31C72-3D96-4D4A-AF50-78F748B87C01}"/>
              </a:ext>
            </a:extLst>
          </p:cNvPr>
          <p:cNvSpPr>
            <a:spLocks noGrp="1"/>
          </p:cNvSpPr>
          <p:nvPr>
            <p:ph type="ftr" sz="quarter" idx="11"/>
          </p:nvPr>
        </p:nvSpPr>
        <p:spPr>
          <a:xfrm>
            <a:off x="4038600" y="6277901"/>
            <a:ext cx="4114800" cy="365125"/>
          </a:xfrm>
          <a:prstGeom prst="rect">
            <a:avLst/>
          </a:prstGeom>
        </p:spPr>
        <p:txBody>
          <a:bodyPr/>
          <a:lstStyle>
            <a:lvl1pPr>
              <a:defRPr>
                <a:solidFill>
                  <a:schemeClr val="accent1"/>
                </a:solidFill>
              </a:defRPr>
            </a:lvl1pPr>
          </a:lstStyle>
          <a:p>
            <a:endParaRPr lang="en-US"/>
          </a:p>
        </p:txBody>
      </p:sp>
      <p:sp>
        <p:nvSpPr>
          <p:cNvPr id="14" name="Slide Number Placeholder 5">
            <a:extLst>
              <a:ext uri="{FF2B5EF4-FFF2-40B4-BE49-F238E27FC236}">
                <a16:creationId xmlns:a16="http://schemas.microsoft.com/office/drawing/2014/main" id="{004D0D80-9AD2-8148-90C3-65ABCA5F463C}"/>
              </a:ext>
            </a:extLst>
          </p:cNvPr>
          <p:cNvSpPr>
            <a:spLocks noGrp="1"/>
          </p:cNvSpPr>
          <p:nvPr>
            <p:ph type="sldNum" sz="quarter" idx="12"/>
          </p:nvPr>
        </p:nvSpPr>
        <p:spPr>
          <a:xfrm>
            <a:off x="9129453" y="6277901"/>
            <a:ext cx="2743200" cy="365125"/>
          </a:xfrm>
          <a:prstGeom prst="rect">
            <a:avLst/>
          </a:prstGeom>
        </p:spPr>
        <p:txBody>
          <a:bodyPr/>
          <a:lstStyle>
            <a:lvl1pPr>
              <a:defRPr>
                <a:solidFill>
                  <a:schemeClr val="accent1"/>
                </a:solidFill>
              </a:defRPr>
            </a:lvl1pPr>
          </a:lstStyle>
          <a:p>
            <a:fld id="{E006F308-3FF6-3F4F-90C1-46C679519347}" type="slidenum">
              <a:rPr lang="en-US" smtClean="0"/>
              <a:pPr/>
              <a:t>‹#›</a:t>
            </a:fld>
            <a:endParaRPr lang="en-US"/>
          </a:p>
        </p:txBody>
      </p:sp>
    </p:spTree>
    <p:extLst>
      <p:ext uri="{BB962C8B-B14F-4D97-AF65-F5344CB8AC3E}">
        <p14:creationId xmlns:p14="http://schemas.microsoft.com/office/powerpoint/2010/main" val="3368608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ll Whit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DA49962E-1129-044C-873D-77AF693B5C12}"/>
              </a:ext>
            </a:extLst>
          </p:cNvPr>
          <p:cNvSpPr/>
          <p:nvPr userDrawn="1"/>
        </p:nvSpPr>
        <p:spPr>
          <a:xfrm>
            <a:off x="0" y="0"/>
            <a:ext cx="12192000" cy="14173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Object 1" hidden="1">
            <a:extLst>
              <a:ext uri="{FF2B5EF4-FFF2-40B4-BE49-F238E27FC236}">
                <a16:creationId xmlns:a16="http://schemas.microsoft.com/office/drawing/2014/main" id="{4B746CCC-E91B-40F4-A123-B360ACB5B10A}"/>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61" name="think-cell Slide" r:id="rId4" imgW="270" imgH="270" progId="TCLayout.ActiveDocument.1">
                  <p:embed/>
                </p:oleObj>
              </mc:Choice>
              <mc:Fallback>
                <p:oleObj name="think-cell Slide" r:id="rId4" imgW="270" imgH="270" progId="TCLayout.ActiveDocument.1">
                  <p:embed/>
                  <p:pic>
                    <p:nvPicPr>
                      <p:cNvPr id="2" name="Object 1" hidden="1">
                        <a:extLst>
                          <a:ext uri="{FF2B5EF4-FFF2-40B4-BE49-F238E27FC236}">
                            <a16:creationId xmlns:a16="http://schemas.microsoft.com/office/drawing/2014/main" id="{4B746CCC-E91B-40F4-A123-B360ACB5B10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4" name="Rectangle 13">
            <a:extLst>
              <a:ext uri="{FF2B5EF4-FFF2-40B4-BE49-F238E27FC236}">
                <a16:creationId xmlns:a16="http://schemas.microsoft.com/office/drawing/2014/main" id="{508E4394-5FD6-2244-9BCA-67C49C506870}"/>
              </a:ext>
            </a:extLst>
          </p:cNvPr>
          <p:cNvSpPr/>
          <p:nvPr userDrawn="1"/>
        </p:nvSpPr>
        <p:spPr>
          <a:xfrm>
            <a:off x="10343903" y="6336215"/>
            <a:ext cx="1543696" cy="399130"/>
          </a:xfrm>
          <a:prstGeom prst="rect">
            <a:avLst/>
          </a:prstGeom>
        </p:spPr>
        <p:txBody>
          <a:bodyPr/>
          <a:lstStyle/>
          <a:p>
            <a:pPr lvl="0"/>
            <a:endParaRPr lang="en-US">
              <a:solidFill>
                <a:schemeClr val="tx1"/>
              </a:solidFill>
              <a:latin typeface="Arial"/>
              <a:ea typeface="Arial"/>
              <a:cs typeface="Arial"/>
            </a:endParaRPr>
          </a:p>
        </p:txBody>
      </p:sp>
      <p:sp>
        <p:nvSpPr>
          <p:cNvPr id="4" name="TextBox 3"/>
          <p:cNvSpPr txBox="1"/>
          <p:nvPr userDrawn="1"/>
        </p:nvSpPr>
        <p:spPr>
          <a:xfrm>
            <a:off x="11610744" y="6220799"/>
            <a:ext cx="581257" cy="230832"/>
          </a:xfrm>
          <a:prstGeom prst="rect">
            <a:avLst/>
          </a:prstGeom>
          <a:noFill/>
        </p:spPr>
        <p:txBody>
          <a:bodyPr wrap="square" rtlCol="0" anchor="t">
            <a:spAutoFit/>
          </a:bodyPr>
          <a:lstStyle/>
          <a:p>
            <a:pPr algn="ctr"/>
            <a:fld id="{E48E9705-56CB-2249-A194-B109B0B43FBF}" type="slidenum">
              <a:rPr lang="en-US" sz="900" smtClean="0">
                <a:solidFill>
                  <a:schemeClr val="bg1"/>
                </a:solidFill>
                <a:latin typeface="Arial Narrow"/>
                <a:cs typeface="Arial Narrow"/>
              </a:rPr>
              <a:pPr algn="ctr"/>
              <a:t>‹#›</a:t>
            </a:fld>
            <a:endParaRPr lang="en-US" sz="900">
              <a:solidFill>
                <a:schemeClr val="bg1"/>
              </a:solidFill>
              <a:latin typeface="Arial Narrow"/>
              <a:cs typeface="Arial Narrow"/>
            </a:endParaRPr>
          </a:p>
        </p:txBody>
      </p:sp>
      <p:sp>
        <p:nvSpPr>
          <p:cNvPr id="11" name="Shape 30"/>
          <p:cNvSpPr txBox="1">
            <a:spLocks noGrp="1"/>
          </p:cNvSpPr>
          <p:nvPr>
            <p:ph type="title" hasCustomPrompt="1"/>
          </p:nvPr>
        </p:nvSpPr>
        <p:spPr>
          <a:xfrm>
            <a:off x="267988" y="210312"/>
            <a:ext cx="11567160" cy="996696"/>
          </a:xfrm>
          <a:prstGeom prst="rect">
            <a:avLst/>
          </a:prstGeom>
        </p:spPr>
        <p:txBody>
          <a:bodyPr vert="horz" lIns="91440" tIns="45720" rIns="91440" bIns="45720" rtlCol="0" anchor="ctr">
            <a:normAutofit/>
          </a:bodyPr>
          <a:lstStyle>
            <a:lvl1pPr>
              <a:defRPr sz="2400" cap="none">
                <a:latin typeface="Arial" charset="0"/>
                <a:ea typeface="Arial" charset="0"/>
                <a:cs typeface="Arial" charset="0"/>
              </a:defRPr>
            </a:lvl1pPr>
          </a:lstStyle>
          <a:p>
            <a:pPr lvl="0" algn="l"/>
            <a:r>
              <a:rPr lang="en-US"/>
              <a:t>Click to edit master title style</a:t>
            </a:r>
            <a:endParaRPr/>
          </a:p>
        </p:txBody>
      </p:sp>
      <p:sp>
        <p:nvSpPr>
          <p:cNvPr id="7" name="Slide Number Placeholder 5">
            <a:extLst>
              <a:ext uri="{FF2B5EF4-FFF2-40B4-BE49-F238E27FC236}">
                <a16:creationId xmlns:a16="http://schemas.microsoft.com/office/drawing/2014/main" id="{64A2ACC4-1D61-5F40-AB7E-66B6C4B892AD}"/>
              </a:ext>
            </a:extLst>
          </p:cNvPr>
          <p:cNvSpPr>
            <a:spLocks noGrp="1"/>
          </p:cNvSpPr>
          <p:nvPr>
            <p:ph type="sldNum" sz="quarter" idx="4"/>
          </p:nvPr>
        </p:nvSpPr>
        <p:spPr>
          <a:xfrm>
            <a:off x="9129453" y="6277901"/>
            <a:ext cx="2743200" cy="365125"/>
          </a:xfrm>
          <a:prstGeom prst="rect">
            <a:avLst/>
          </a:prstGeom>
        </p:spPr>
        <p:txBody>
          <a:bodyPr/>
          <a:lstStyle>
            <a:lvl1pPr algn="r">
              <a:defRPr>
                <a:solidFill>
                  <a:schemeClr val="accent1"/>
                </a:solidFill>
              </a:defRPr>
            </a:lvl1pPr>
          </a:lstStyle>
          <a:p>
            <a:fld id="{E006F308-3FF6-3F4F-90C1-46C679519347}" type="slidenum">
              <a:rPr lang="en-US" smtClean="0"/>
              <a:pPr/>
              <a:t>‹#›</a:t>
            </a:fld>
            <a:endParaRPr lang="en-US"/>
          </a:p>
        </p:txBody>
      </p:sp>
    </p:spTree>
    <p:extLst>
      <p:ext uri="{BB962C8B-B14F-4D97-AF65-F5344CB8AC3E}">
        <p14:creationId xmlns:p14="http://schemas.microsoft.com/office/powerpoint/2010/main" val="1258030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All Whit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DA49962E-1129-044C-873D-77AF693B5C12}"/>
              </a:ext>
            </a:extLst>
          </p:cNvPr>
          <p:cNvSpPr/>
          <p:nvPr userDrawn="1"/>
        </p:nvSpPr>
        <p:spPr>
          <a:xfrm>
            <a:off x="0" y="0"/>
            <a:ext cx="12192000" cy="14173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Object 1" hidden="1">
            <a:extLst>
              <a:ext uri="{FF2B5EF4-FFF2-40B4-BE49-F238E27FC236}">
                <a16:creationId xmlns:a16="http://schemas.microsoft.com/office/drawing/2014/main" id="{4B746CCC-E91B-40F4-A123-B360ACB5B10A}"/>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385" name="think-cell Slide" r:id="rId4" imgW="270" imgH="270" progId="TCLayout.ActiveDocument.1">
                  <p:embed/>
                </p:oleObj>
              </mc:Choice>
              <mc:Fallback>
                <p:oleObj name="think-cell Slide" r:id="rId4" imgW="270" imgH="270" progId="TCLayout.ActiveDocument.1">
                  <p:embed/>
                  <p:pic>
                    <p:nvPicPr>
                      <p:cNvPr id="2" name="Object 1" hidden="1">
                        <a:extLst>
                          <a:ext uri="{FF2B5EF4-FFF2-40B4-BE49-F238E27FC236}">
                            <a16:creationId xmlns:a16="http://schemas.microsoft.com/office/drawing/2014/main" id="{4B746CCC-E91B-40F4-A123-B360ACB5B10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4" name="Rectangle 13">
            <a:extLst>
              <a:ext uri="{FF2B5EF4-FFF2-40B4-BE49-F238E27FC236}">
                <a16:creationId xmlns:a16="http://schemas.microsoft.com/office/drawing/2014/main" id="{508E4394-5FD6-2244-9BCA-67C49C506870}"/>
              </a:ext>
            </a:extLst>
          </p:cNvPr>
          <p:cNvSpPr/>
          <p:nvPr userDrawn="1"/>
        </p:nvSpPr>
        <p:spPr>
          <a:xfrm>
            <a:off x="10343903" y="6336215"/>
            <a:ext cx="1543696" cy="399130"/>
          </a:xfrm>
          <a:prstGeom prst="rect">
            <a:avLst/>
          </a:prstGeom>
        </p:spPr>
        <p:txBody>
          <a:bodyPr/>
          <a:lstStyle/>
          <a:p>
            <a:pPr lvl="0"/>
            <a:endParaRPr lang="en-US">
              <a:solidFill>
                <a:schemeClr val="tx1"/>
              </a:solidFill>
              <a:latin typeface="Arial"/>
              <a:ea typeface="Arial"/>
              <a:cs typeface="Arial"/>
            </a:endParaRPr>
          </a:p>
        </p:txBody>
      </p:sp>
      <p:sp>
        <p:nvSpPr>
          <p:cNvPr id="4" name="TextBox 3"/>
          <p:cNvSpPr txBox="1"/>
          <p:nvPr userDrawn="1"/>
        </p:nvSpPr>
        <p:spPr>
          <a:xfrm>
            <a:off x="11610744" y="6220799"/>
            <a:ext cx="581257" cy="230832"/>
          </a:xfrm>
          <a:prstGeom prst="rect">
            <a:avLst/>
          </a:prstGeom>
          <a:noFill/>
        </p:spPr>
        <p:txBody>
          <a:bodyPr wrap="square" rtlCol="0" anchor="t">
            <a:spAutoFit/>
          </a:bodyPr>
          <a:lstStyle/>
          <a:p>
            <a:pPr algn="ctr"/>
            <a:fld id="{E48E9705-56CB-2249-A194-B109B0B43FBF}" type="slidenum">
              <a:rPr lang="en-US" sz="900" smtClean="0">
                <a:solidFill>
                  <a:schemeClr val="bg1"/>
                </a:solidFill>
                <a:latin typeface="Arial Narrow"/>
                <a:cs typeface="Arial Narrow"/>
              </a:rPr>
              <a:pPr algn="ctr"/>
              <a:t>‹#›</a:t>
            </a:fld>
            <a:endParaRPr lang="en-US" sz="900">
              <a:solidFill>
                <a:schemeClr val="bg1"/>
              </a:solidFill>
              <a:latin typeface="Arial Narrow"/>
              <a:cs typeface="Arial Narrow"/>
            </a:endParaRPr>
          </a:p>
        </p:txBody>
      </p:sp>
      <p:sp>
        <p:nvSpPr>
          <p:cNvPr id="11" name="Shape 30"/>
          <p:cNvSpPr txBox="1">
            <a:spLocks noGrp="1"/>
          </p:cNvSpPr>
          <p:nvPr>
            <p:ph type="title" hasCustomPrompt="1"/>
          </p:nvPr>
        </p:nvSpPr>
        <p:spPr>
          <a:xfrm>
            <a:off x="267988" y="210312"/>
            <a:ext cx="11567160" cy="996696"/>
          </a:xfrm>
          <a:prstGeom prst="rect">
            <a:avLst/>
          </a:prstGeom>
        </p:spPr>
        <p:txBody>
          <a:bodyPr vert="horz" lIns="91440" tIns="45720" rIns="91440" bIns="45720" rtlCol="0" anchor="ctr">
            <a:normAutofit/>
          </a:bodyPr>
          <a:lstStyle>
            <a:lvl1pPr>
              <a:defRPr sz="2400" cap="none">
                <a:latin typeface="Arial" charset="0"/>
                <a:ea typeface="Arial" charset="0"/>
                <a:cs typeface="Arial" charset="0"/>
              </a:defRPr>
            </a:lvl1pPr>
          </a:lstStyle>
          <a:p>
            <a:pPr lvl="0" algn="l"/>
            <a:r>
              <a:rPr lang="en-US"/>
              <a:t>Click to edit master title style</a:t>
            </a:r>
            <a:endParaRPr/>
          </a:p>
        </p:txBody>
      </p:sp>
      <p:sp>
        <p:nvSpPr>
          <p:cNvPr id="7" name="Slide Number Placeholder 5">
            <a:extLst>
              <a:ext uri="{FF2B5EF4-FFF2-40B4-BE49-F238E27FC236}">
                <a16:creationId xmlns:a16="http://schemas.microsoft.com/office/drawing/2014/main" id="{64A2ACC4-1D61-5F40-AB7E-66B6C4B892AD}"/>
              </a:ext>
            </a:extLst>
          </p:cNvPr>
          <p:cNvSpPr>
            <a:spLocks noGrp="1"/>
          </p:cNvSpPr>
          <p:nvPr>
            <p:ph type="sldNum" sz="quarter" idx="4"/>
          </p:nvPr>
        </p:nvSpPr>
        <p:spPr>
          <a:xfrm>
            <a:off x="9129453" y="6277901"/>
            <a:ext cx="2743200" cy="365125"/>
          </a:xfrm>
          <a:prstGeom prst="rect">
            <a:avLst/>
          </a:prstGeom>
        </p:spPr>
        <p:txBody>
          <a:bodyPr/>
          <a:lstStyle>
            <a:lvl1pPr algn="r">
              <a:defRPr>
                <a:solidFill>
                  <a:schemeClr val="accent1"/>
                </a:solidFill>
              </a:defRPr>
            </a:lvl1pPr>
          </a:lstStyle>
          <a:p>
            <a:fld id="{E006F308-3FF6-3F4F-90C1-46C679519347}" type="slidenum">
              <a:rPr lang="en-US" smtClean="0"/>
              <a:pPr/>
              <a:t>‹#›</a:t>
            </a:fld>
            <a:endParaRPr lang="en-US"/>
          </a:p>
        </p:txBody>
      </p:sp>
    </p:spTree>
    <p:extLst>
      <p:ext uri="{BB962C8B-B14F-4D97-AF65-F5344CB8AC3E}">
        <p14:creationId xmlns:p14="http://schemas.microsoft.com/office/powerpoint/2010/main" val="22826534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Divider/Table of Conten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390C791-C8A8-5A4F-B7F0-2417E9EFDE80}"/>
              </a:ext>
            </a:extLst>
          </p:cNvPr>
          <p:cNvSpPr>
            <a:spLocks noGrp="1"/>
          </p:cNvSpPr>
          <p:nvPr>
            <p:ph type="ctrTitle"/>
          </p:nvPr>
        </p:nvSpPr>
        <p:spPr>
          <a:xfrm>
            <a:off x="1524000" y="1763630"/>
            <a:ext cx="9144000" cy="2387600"/>
          </a:xfrm>
          <a:prstGeom prst="rect">
            <a:avLst/>
          </a:prstGeom>
        </p:spPr>
        <p:txBody>
          <a:bodyPr anchor="b"/>
          <a:lstStyle>
            <a:lvl1pPr algn="ctr">
              <a:defRPr sz="6000" b="0">
                <a:solidFill>
                  <a:schemeClr val="accent1"/>
                </a:solidFill>
              </a:defRPr>
            </a:lvl1pPr>
          </a:lstStyle>
          <a:p>
            <a:r>
              <a:rPr lang="en-US"/>
              <a:t>Click to edit Master title style</a:t>
            </a:r>
          </a:p>
        </p:txBody>
      </p:sp>
      <p:sp>
        <p:nvSpPr>
          <p:cNvPr id="8" name="Subtitle 2">
            <a:extLst>
              <a:ext uri="{FF2B5EF4-FFF2-40B4-BE49-F238E27FC236}">
                <a16:creationId xmlns:a16="http://schemas.microsoft.com/office/drawing/2014/main" id="{11AFD951-14AA-4140-BB31-14418B67AEE0}"/>
              </a:ext>
            </a:extLst>
          </p:cNvPr>
          <p:cNvSpPr>
            <a:spLocks noGrp="1"/>
          </p:cNvSpPr>
          <p:nvPr>
            <p:ph type="subTitle" idx="1"/>
          </p:nvPr>
        </p:nvSpPr>
        <p:spPr>
          <a:xfrm>
            <a:off x="1524000" y="4243305"/>
            <a:ext cx="9144000" cy="1655762"/>
          </a:xfrm>
          <a:prstGeom prst="rect">
            <a:avLst/>
          </a:prstGeom>
        </p:spPr>
        <p:txBody>
          <a:bodyPr/>
          <a:lstStyle>
            <a:lvl1pPr marL="0" indent="0" algn="ctr">
              <a:buNone/>
              <a:defRPr sz="2400">
                <a:solidFill>
                  <a:schemeClr val="bg1">
                    <a:lumMod val="8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251587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ECF796-683A-714D-8592-E093405671CE}"/>
              </a:ext>
            </a:extLst>
          </p:cNvPr>
          <p:cNvSpPr>
            <a:spLocks noGrp="1"/>
          </p:cNvSpPr>
          <p:nvPr>
            <p:ph sz="half" idx="1"/>
          </p:nvPr>
        </p:nvSpPr>
        <p:spPr>
          <a:xfrm>
            <a:off x="838200" y="1433015"/>
            <a:ext cx="5181600" cy="4743948"/>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1635B806-2164-B946-898F-6599EA927E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221FA6-B62A-4A4B-9C14-8A24F06F7B2A}"/>
              </a:ext>
            </a:extLst>
          </p:cNvPr>
          <p:cNvSpPr>
            <a:spLocks noGrp="1"/>
          </p:cNvSpPr>
          <p:nvPr>
            <p:ph type="sldNum" sz="quarter" idx="12"/>
          </p:nvPr>
        </p:nvSpPr>
        <p:spPr/>
        <p:txBody>
          <a:bodyPr/>
          <a:lstStyle/>
          <a:p>
            <a:fld id="{E006F308-3FF6-3F4F-90C1-46C679519347}" type="slidenum">
              <a:rPr lang="en-US" smtClean="0"/>
              <a:t>‹#›</a:t>
            </a:fld>
            <a:endParaRPr lang="en-US"/>
          </a:p>
        </p:txBody>
      </p:sp>
      <p:sp>
        <p:nvSpPr>
          <p:cNvPr id="9" name="Picture Placeholder 8">
            <a:extLst>
              <a:ext uri="{FF2B5EF4-FFF2-40B4-BE49-F238E27FC236}">
                <a16:creationId xmlns:a16="http://schemas.microsoft.com/office/drawing/2014/main" id="{AF5996E1-2395-084C-9D0A-E4CF0B085995}"/>
              </a:ext>
            </a:extLst>
          </p:cNvPr>
          <p:cNvSpPr>
            <a:spLocks noGrp="1"/>
          </p:cNvSpPr>
          <p:nvPr>
            <p:ph type="pic" sz="quarter" idx="13"/>
          </p:nvPr>
        </p:nvSpPr>
        <p:spPr>
          <a:xfrm>
            <a:off x="6172202" y="1433015"/>
            <a:ext cx="5181600" cy="4743948"/>
          </a:xfrm>
        </p:spPr>
        <p:txBody>
          <a:bodyPr/>
          <a:lstStyle>
            <a:lvl1pPr>
              <a:defRPr>
                <a:solidFill>
                  <a:schemeClr val="tx1">
                    <a:lumMod val="85000"/>
                    <a:lumOff val="15000"/>
                  </a:schemeClr>
                </a:solidFill>
              </a:defRPr>
            </a:lvl1pPr>
          </a:lstStyle>
          <a:p>
            <a:endParaRPr lang="en-US"/>
          </a:p>
        </p:txBody>
      </p:sp>
      <p:sp>
        <p:nvSpPr>
          <p:cNvPr id="10" name="Rectangle 9">
            <a:extLst>
              <a:ext uri="{FF2B5EF4-FFF2-40B4-BE49-F238E27FC236}">
                <a16:creationId xmlns:a16="http://schemas.microsoft.com/office/drawing/2014/main" id="{D72150B1-2BAC-C841-9AFA-63FE2361BD51}"/>
              </a:ext>
            </a:extLst>
          </p:cNvPr>
          <p:cNvSpPr/>
          <p:nvPr userDrawn="1"/>
        </p:nvSpPr>
        <p:spPr>
          <a:xfrm>
            <a:off x="0" y="0"/>
            <a:ext cx="12192000" cy="12108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0AEA7C5B-2F2B-0F40-AC26-21C830165C81}"/>
              </a:ext>
            </a:extLst>
          </p:cNvPr>
          <p:cNvSpPr>
            <a:spLocks noGrp="1"/>
          </p:cNvSpPr>
          <p:nvPr>
            <p:ph type="title"/>
          </p:nvPr>
        </p:nvSpPr>
        <p:spPr>
          <a:xfrm>
            <a:off x="312420" y="107486"/>
            <a:ext cx="11567160" cy="995915"/>
          </a:xfrm>
        </p:spPr>
        <p:txBody>
          <a:bodyPr/>
          <a:lstStyle/>
          <a:p>
            <a:r>
              <a:rPr lang="en-US"/>
              <a:t>Click to edit Master title style</a:t>
            </a:r>
          </a:p>
        </p:txBody>
      </p:sp>
    </p:spTree>
    <p:extLst>
      <p:ext uri="{BB962C8B-B14F-4D97-AF65-F5344CB8AC3E}">
        <p14:creationId xmlns:p14="http://schemas.microsoft.com/office/powerpoint/2010/main" val="2766799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DC5F7-1E72-7649-AE14-7A0AAFF19EC6}"/>
              </a:ext>
            </a:extLst>
          </p:cNvPr>
          <p:cNvSpPr>
            <a:spLocks noGrp="1"/>
          </p:cNvSpPr>
          <p:nvPr>
            <p:ph type="title" hasCustomPrompt="1"/>
          </p:nvPr>
        </p:nvSpPr>
        <p:spPr>
          <a:xfrm>
            <a:off x="312420" y="2084101"/>
            <a:ext cx="11567160" cy="1500188"/>
          </a:xfrm>
        </p:spPr>
        <p:txBody>
          <a:bodyPr anchor="b"/>
          <a:lstStyle>
            <a:lvl1pPr algn="ctr">
              <a:defRPr sz="6000" b="0">
                <a:solidFill>
                  <a:schemeClr val="accent1"/>
                </a:solidFill>
              </a:defRPr>
            </a:lvl1pPr>
          </a:lstStyle>
          <a:p>
            <a:r>
              <a:rPr lang="en-US"/>
              <a:t>CLICK TO EDIT MASTER SLIDE</a:t>
            </a:r>
          </a:p>
        </p:txBody>
      </p:sp>
      <p:sp>
        <p:nvSpPr>
          <p:cNvPr id="3" name="Text Placeholder 2">
            <a:extLst>
              <a:ext uri="{FF2B5EF4-FFF2-40B4-BE49-F238E27FC236}">
                <a16:creationId xmlns:a16="http://schemas.microsoft.com/office/drawing/2014/main" id="{AD5B2D04-6E46-3F42-9754-A40D5346E22F}"/>
              </a:ext>
            </a:extLst>
          </p:cNvPr>
          <p:cNvSpPr>
            <a:spLocks noGrp="1"/>
          </p:cNvSpPr>
          <p:nvPr>
            <p:ph type="body" idx="1"/>
          </p:nvPr>
        </p:nvSpPr>
        <p:spPr>
          <a:xfrm>
            <a:off x="306070" y="3648074"/>
            <a:ext cx="11567160" cy="1065854"/>
          </a:xfrm>
        </p:spPr>
        <p:txBody>
          <a:bodyPr/>
          <a:lstStyle>
            <a:lvl1pPr marL="0" indent="0" algn="ctr">
              <a:buNone/>
              <a:defRPr sz="2400">
                <a:solidFill>
                  <a:schemeClr val="bg1">
                    <a:lumMod val="8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a:extLst>
              <a:ext uri="{FF2B5EF4-FFF2-40B4-BE49-F238E27FC236}">
                <a16:creationId xmlns:a16="http://schemas.microsoft.com/office/drawing/2014/main" id="{72F31C72-3D96-4D4A-AF50-78F748B87C01}"/>
              </a:ext>
            </a:extLst>
          </p:cNvPr>
          <p:cNvSpPr>
            <a:spLocks noGrp="1"/>
          </p:cNvSpPr>
          <p:nvPr>
            <p:ph type="ftr" sz="quarter" idx="11"/>
          </p:nvPr>
        </p:nvSpPr>
        <p:spPr/>
        <p:txBody>
          <a:bodyPr/>
          <a:lstStyle>
            <a:lvl1pPr>
              <a:defRPr>
                <a:solidFill>
                  <a:schemeClr val="accent1"/>
                </a:solidFill>
              </a:defRPr>
            </a:lvl1pPr>
          </a:lstStyle>
          <a:p>
            <a:endParaRPr lang="en-US"/>
          </a:p>
        </p:txBody>
      </p:sp>
      <p:sp>
        <p:nvSpPr>
          <p:cNvPr id="6" name="Slide Number Placeholder 5">
            <a:extLst>
              <a:ext uri="{FF2B5EF4-FFF2-40B4-BE49-F238E27FC236}">
                <a16:creationId xmlns:a16="http://schemas.microsoft.com/office/drawing/2014/main" id="{004D0D80-9AD2-8148-90C3-65ABCA5F463C}"/>
              </a:ext>
            </a:extLst>
          </p:cNvPr>
          <p:cNvSpPr>
            <a:spLocks noGrp="1"/>
          </p:cNvSpPr>
          <p:nvPr>
            <p:ph type="sldNum" sz="quarter" idx="12"/>
          </p:nvPr>
        </p:nvSpPr>
        <p:spPr/>
        <p:txBody>
          <a:bodyPr/>
          <a:lstStyle>
            <a:lvl1pPr>
              <a:defRPr>
                <a:solidFill>
                  <a:schemeClr val="accent1"/>
                </a:solidFill>
              </a:defRPr>
            </a:lvl1pPr>
          </a:lstStyle>
          <a:p>
            <a:fld id="{E006F308-3FF6-3F4F-90C1-46C679519347}" type="slidenum">
              <a:rPr lang="en-US" smtClean="0"/>
              <a:pPr/>
              <a:t>‹#›</a:t>
            </a:fld>
            <a:endParaRPr lang="en-US"/>
          </a:p>
        </p:txBody>
      </p:sp>
    </p:spTree>
    <p:extLst>
      <p:ext uri="{BB962C8B-B14F-4D97-AF65-F5344CB8AC3E}">
        <p14:creationId xmlns:p14="http://schemas.microsoft.com/office/powerpoint/2010/main" val="3853121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 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DC5F7-1E72-7649-AE14-7A0AAFF19EC6}"/>
              </a:ext>
            </a:extLst>
          </p:cNvPr>
          <p:cNvSpPr>
            <a:spLocks noGrp="1"/>
          </p:cNvSpPr>
          <p:nvPr>
            <p:ph type="title" hasCustomPrompt="1"/>
          </p:nvPr>
        </p:nvSpPr>
        <p:spPr>
          <a:xfrm>
            <a:off x="306070" y="1709738"/>
            <a:ext cx="11567160" cy="1909735"/>
          </a:xfrm>
        </p:spPr>
        <p:txBody>
          <a:bodyPr anchor="b"/>
          <a:lstStyle>
            <a:lvl1pPr algn="ctr">
              <a:defRPr sz="6000">
                <a:solidFill>
                  <a:schemeClr val="bg1"/>
                </a:solidFill>
              </a:defRPr>
            </a:lvl1pPr>
          </a:lstStyle>
          <a:p>
            <a:r>
              <a:rPr lang="en-US"/>
              <a:t>CLICK TO EDIT MASTER SLIDE</a:t>
            </a:r>
          </a:p>
        </p:txBody>
      </p:sp>
      <p:sp>
        <p:nvSpPr>
          <p:cNvPr id="3" name="Text Placeholder 2">
            <a:extLst>
              <a:ext uri="{FF2B5EF4-FFF2-40B4-BE49-F238E27FC236}">
                <a16:creationId xmlns:a16="http://schemas.microsoft.com/office/drawing/2014/main" id="{AD5B2D04-6E46-3F42-9754-A40D5346E22F}"/>
              </a:ext>
            </a:extLst>
          </p:cNvPr>
          <p:cNvSpPr>
            <a:spLocks noGrp="1"/>
          </p:cNvSpPr>
          <p:nvPr>
            <p:ph type="body" idx="1"/>
          </p:nvPr>
        </p:nvSpPr>
        <p:spPr>
          <a:xfrm>
            <a:off x="306070" y="3683533"/>
            <a:ext cx="11567160" cy="2406118"/>
          </a:xfrm>
        </p:spPr>
        <p:txBody>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a:extLst>
              <a:ext uri="{FF2B5EF4-FFF2-40B4-BE49-F238E27FC236}">
                <a16:creationId xmlns:a16="http://schemas.microsoft.com/office/drawing/2014/main" id="{72F31C72-3D96-4D4A-AF50-78F748B87C01}"/>
              </a:ext>
            </a:extLst>
          </p:cNvPr>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a:extLst>
              <a:ext uri="{FF2B5EF4-FFF2-40B4-BE49-F238E27FC236}">
                <a16:creationId xmlns:a16="http://schemas.microsoft.com/office/drawing/2014/main" id="{004D0D80-9AD2-8148-90C3-65ABCA5F463C}"/>
              </a:ext>
            </a:extLst>
          </p:cNvPr>
          <p:cNvSpPr>
            <a:spLocks noGrp="1"/>
          </p:cNvSpPr>
          <p:nvPr>
            <p:ph type="sldNum" sz="quarter" idx="12"/>
          </p:nvPr>
        </p:nvSpPr>
        <p:spPr/>
        <p:txBody>
          <a:bodyPr/>
          <a:lstStyle>
            <a:lvl1pPr>
              <a:defRPr>
                <a:solidFill>
                  <a:schemeClr val="bg1"/>
                </a:solidFill>
              </a:defRPr>
            </a:lvl1pPr>
          </a:lstStyle>
          <a:p>
            <a:fld id="{E006F308-3FF6-3F4F-90C1-46C679519347}" type="slidenum">
              <a:rPr lang="en-US" smtClean="0"/>
              <a:pPr/>
              <a:t>‹#›</a:t>
            </a:fld>
            <a:endParaRPr lang="en-US"/>
          </a:p>
        </p:txBody>
      </p:sp>
    </p:spTree>
    <p:extLst>
      <p:ext uri="{BB962C8B-B14F-4D97-AF65-F5344CB8AC3E}">
        <p14:creationId xmlns:p14="http://schemas.microsoft.com/office/powerpoint/2010/main" val="1261888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 Green">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DC5F7-1E72-7649-AE14-7A0AAFF19EC6}"/>
              </a:ext>
            </a:extLst>
          </p:cNvPr>
          <p:cNvSpPr>
            <a:spLocks noGrp="1"/>
          </p:cNvSpPr>
          <p:nvPr>
            <p:ph type="title" hasCustomPrompt="1"/>
          </p:nvPr>
        </p:nvSpPr>
        <p:spPr>
          <a:xfrm>
            <a:off x="306070" y="1709738"/>
            <a:ext cx="11567160" cy="1920566"/>
          </a:xfrm>
        </p:spPr>
        <p:txBody>
          <a:bodyPr anchor="b"/>
          <a:lstStyle>
            <a:lvl1pPr algn="ctr">
              <a:defRPr sz="6000">
                <a:solidFill>
                  <a:schemeClr val="bg1"/>
                </a:solidFill>
              </a:defRPr>
            </a:lvl1pPr>
          </a:lstStyle>
          <a:p>
            <a:r>
              <a:rPr lang="en-US"/>
              <a:t>CLICK TO EDIT MASTER SLIDE</a:t>
            </a:r>
          </a:p>
        </p:txBody>
      </p:sp>
      <p:sp>
        <p:nvSpPr>
          <p:cNvPr id="3" name="Text Placeholder 2">
            <a:extLst>
              <a:ext uri="{FF2B5EF4-FFF2-40B4-BE49-F238E27FC236}">
                <a16:creationId xmlns:a16="http://schemas.microsoft.com/office/drawing/2014/main" id="{AD5B2D04-6E46-3F42-9754-A40D5346E22F}"/>
              </a:ext>
            </a:extLst>
          </p:cNvPr>
          <p:cNvSpPr>
            <a:spLocks noGrp="1"/>
          </p:cNvSpPr>
          <p:nvPr>
            <p:ph type="body" idx="1"/>
          </p:nvPr>
        </p:nvSpPr>
        <p:spPr>
          <a:xfrm>
            <a:off x="306070" y="3630304"/>
            <a:ext cx="11567160" cy="2459347"/>
          </a:xfrm>
        </p:spPr>
        <p:txBody>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a:extLst>
              <a:ext uri="{FF2B5EF4-FFF2-40B4-BE49-F238E27FC236}">
                <a16:creationId xmlns:a16="http://schemas.microsoft.com/office/drawing/2014/main" id="{72F31C72-3D96-4D4A-AF50-78F748B87C01}"/>
              </a:ext>
            </a:extLst>
          </p:cNvPr>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a:extLst>
              <a:ext uri="{FF2B5EF4-FFF2-40B4-BE49-F238E27FC236}">
                <a16:creationId xmlns:a16="http://schemas.microsoft.com/office/drawing/2014/main" id="{004D0D80-9AD2-8148-90C3-65ABCA5F463C}"/>
              </a:ext>
            </a:extLst>
          </p:cNvPr>
          <p:cNvSpPr>
            <a:spLocks noGrp="1"/>
          </p:cNvSpPr>
          <p:nvPr>
            <p:ph type="sldNum" sz="quarter" idx="12"/>
          </p:nvPr>
        </p:nvSpPr>
        <p:spPr/>
        <p:txBody>
          <a:bodyPr/>
          <a:lstStyle>
            <a:lvl1pPr>
              <a:defRPr>
                <a:solidFill>
                  <a:schemeClr val="bg1"/>
                </a:solidFill>
              </a:defRPr>
            </a:lvl1pPr>
          </a:lstStyle>
          <a:p>
            <a:fld id="{E006F308-3FF6-3F4F-90C1-46C679519347}" type="slidenum">
              <a:rPr lang="en-US" smtClean="0"/>
              <a:pPr/>
              <a:t>‹#›</a:t>
            </a:fld>
            <a:endParaRPr lang="en-US"/>
          </a:p>
        </p:txBody>
      </p:sp>
    </p:spTree>
    <p:extLst>
      <p:ext uri="{BB962C8B-B14F-4D97-AF65-F5344CB8AC3E}">
        <p14:creationId xmlns:p14="http://schemas.microsoft.com/office/powerpoint/2010/main" val="304982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ECF796-683A-714D-8592-E093405671CE}"/>
              </a:ext>
            </a:extLst>
          </p:cNvPr>
          <p:cNvSpPr>
            <a:spLocks noGrp="1"/>
          </p:cNvSpPr>
          <p:nvPr>
            <p:ph sz="half" idx="1"/>
          </p:nvPr>
        </p:nvSpPr>
        <p:spPr>
          <a:xfrm>
            <a:off x="838200" y="1446663"/>
            <a:ext cx="5181600" cy="4730300"/>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0CA0B7-5A0B-604F-AE6C-5BDB213C162E}"/>
              </a:ext>
            </a:extLst>
          </p:cNvPr>
          <p:cNvSpPr>
            <a:spLocks noGrp="1"/>
          </p:cNvSpPr>
          <p:nvPr>
            <p:ph sz="half" idx="2"/>
          </p:nvPr>
        </p:nvSpPr>
        <p:spPr>
          <a:xfrm>
            <a:off x="6172200" y="1446663"/>
            <a:ext cx="5181600" cy="4730300"/>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1635B806-2164-B946-898F-6599EA927E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221FA6-B62A-4A4B-9C14-8A24F06F7B2A}"/>
              </a:ext>
            </a:extLst>
          </p:cNvPr>
          <p:cNvSpPr>
            <a:spLocks noGrp="1"/>
          </p:cNvSpPr>
          <p:nvPr>
            <p:ph type="sldNum" sz="quarter" idx="12"/>
          </p:nvPr>
        </p:nvSpPr>
        <p:spPr/>
        <p:txBody>
          <a:bodyPr/>
          <a:lstStyle/>
          <a:p>
            <a:fld id="{E006F308-3FF6-3F4F-90C1-46C679519347}" type="slidenum">
              <a:rPr lang="en-US" smtClean="0"/>
              <a:t>‹#›</a:t>
            </a:fld>
            <a:endParaRPr lang="en-US"/>
          </a:p>
        </p:txBody>
      </p:sp>
      <p:sp>
        <p:nvSpPr>
          <p:cNvPr id="9" name="Rectangle 8">
            <a:extLst>
              <a:ext uri="{FF2B5EF4-FFF2-40B4-BE49-F238E27FC236}">
                <a16:creationId xmlns:a16="http://schemas.microsoft.com/office/drawing/2014/main" id="{196C47F2-7FD1-4043-A029-8D6F53283706}"/>
              </a:ext>
            </a:extLst>
          </p:cNvPr>
          <p:cNvSpPr/>
          <p:nvPr userDrawn="1"/>
        </p:nvSpPr>
        <p:spPr>
          <a:xfrm>
            <a:off x="0" y="0"/>
            <a:ext cx="12192000" cy="12108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C6037F97-E41D-1342-8635-4169C50C097B}"/>
              </a:ext>
            </a:extLst>
          </p:cNvPr>
          <p:cNvSpPr>
            <a:spLocks noGrp="1"/>
          </p:cNvSpPr>
          <p:nvPr>
            <p:ph type="title"/>
          </p:nvPr>
        </p:nvSpPr>
        <p:spPr>
          <a:xfrm>
            <a:off x="312420" y="107486"/>
            <a:ext cx="11567160" cy="995915"/>
          </a:xfrm>
        </p:spPr>
        <p:txBody>
          <a:bodyPr/>
          <a:lstStyle/>
          <a:p>
            <a:r>
              <a:rPr lang="en-US"/>
              <a:t>Click to edit Master title style</a:t>
            </a:r>
          </a:p>
        </p:txBody>
      </p:sp>
    </p:spTree>
    <p:extLst>
      <p:ext uri="{BB962C8B-B14F-4D97-AF65-F5344CB8AC3E}">
        <p14:creationId xmlns:p14="http://schemas.microsoft.com/office/powerpoint/2010/main" val="192794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8C3A8-0091-7140-A043-D384BF83A1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A434953-371E-A04C-A098-15D219F33629}"/>
              </a:ext>
            </a:extLst>
          </p:cNvPr>
          <p:cNvSpPr>
            <a:spLocks noGrp="1"/>
          </p:cNvSpPr>
          <p:nvPr>
            <p:ph type="sldNum" sz="quarter" idx="12"/>
          </p:nvPr>
        </p:nvSpPr>
        <p:spPr/>
        <p:txBody>
          <a:bodyPr/>
          <a:lstStyle/>
          <a:p>
            <a:fld id="{E006F308-3FF6-3F4F-90C1-46C679519347}" type="slidenum">
              <a:rPr lang="en-US" smtClean="0"/>
              <a:t>‹#›</a:t>
            </a:fld>
            <a:endParaRPr lang="en-US"/>
          </a:p>
        </p:txBody>
      </p:sp>
      <p:sp>
        <p:nvSpPr>
          <p:cNvPr id="7" name="Rectangle 6">
            <a:extLst>
              <a:ext uri="{FF2B5EF4-FFF2-40B4-BE49-F238E27FC236}">
                <a16:creationId xmlns:a16="http://schemas.microsoft.com/office/drawing/2014/main" id="{CD0AA0FD-4CE3-B244-99C0-C4E871A0B9F9}"/>
              </a:ext>
            </a:extLst>
          </p:cNvPr>
          <p:cNvSpPr/>
          <p:nvPr userDrawn="1"/>
        </p:nvSpPr>
        <p:spPr>
          <a:xfrm>
            <a:off x="0" y="0"/>
            <a:ext cx="12192000" cy="12108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74996FB2-F9A2-4B4F-9A30-6E5607BABF8B}"/>
              </a:ext>
            </a:extLst>
          </p:cNvPr>
          <p:cNvSpPr>
            <a:spLocks noGrp="1"/>
          </p:cNvSpPr>
          <p:nvPr>
            <p:ph type="title"/>
          </p:nvPr>
        </p:nvSpPr>
        <p:spPr>
          <a:xfrm>
            <a:off x="312420" y="107486"/>
            <a:ext cx="11567160" cy="995915"/>
          </a:xfrm>
        </p:spPr>
        <p:txBody>
          <a:bodyPr/>
          <a:lstStyle/>
          <a:p>
            <a:r>
              <a:rPr lang="en-US"/>
              <a:t>Click to edit Master title style</a:t>
            </a:r>
          </a:p>
        </p:txBody>
      </p:sp>
    </p:spTree>
    <p:extLst>
      <p:ext uri="{BB962C8B-B14F-4D97-AF65-F5344CB8AC3E}">
        <p14:creationId xmlns:p14="http://schemas.microsoft.com/office/powerpoint/2010/main" val="3048005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58736A38-4E55-564F-80CB-C6FC28CD3A1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B6CE20-2B03-AD4F-A3AD-9A4835E16703}"/>
              </a:ext>
            </a:extLst>
          </p:cNvPr>
          <p:cNvSpPr>
            <a:spLocks noGrp="1"/>
          </p:cNvSpPr>
          <p:nvPr>
            <p:ph type="sldNum" sz="quarter" idx="12"/>
          </p:nvPr>
        </p:nvSpPr>
        <p:spPr/>
        <p:txBody>
          <a:bodyPr/>
          <a:lstStyle/>
          <a:p>
            <a:fld id="{E006F308-3FF6-3F4F-90C1-46C679519347}" type="slidenum">
              <a:rPr lang="en-US" smtClean="0"/>
              <a:t>‹#›</a:t>
            </a:fld>
            <a:endParaRPr lang="en-US"/>
          </a:p>
        </p:txBody>
      </p:sp>
    </p:spTree>
    <p:extLst>
      <p:ext uri="{BB962C8B-B14F-4D97-AF65-F5344CB8AC3E}">
        <p14:creationId xmlns:p14="http://schemas.microsoft.com/office/powerpoint/2010/main" val="2076538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808034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2.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F3A979-08CE-AC4F-A456-E7546285FD29}"/>
              </a:ext>
            </a:extLst>
          </p:cNvPr>
          <p:cNvSpPr>
            <a:spLocks noGrp="1"/>
          </p:cNvSpPr>
          <p:nvPr>
            <p:ph type="title"/>
          </p:nvPr>
        </p:nvSpPr>
        <p:spPr>
          <a:xfrm>
            <a:off x="312420" y="214974"/>
            <a:ext cx="11567160" cy="99591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5C58DD-77A4-A94B-9F3F-B9A7EBC2719D}"/>
              </a:ext>
            </a:extLst>
          </p:cNvPr>
          <p:cNvSpPr>
            <a:spLocks noGrp="1"/>
          </p:cNvSpPr>
          <p:nvPr>
            <p:ph type="body" idx="1"/>
          </p:nvPr>
        </p:nvSpPr>
        <p:spPr>
          <a:xfrm>
            <a:off x="312420" y="1433015"/>
            <a:ext cx="11567160" cy="474394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94D0A573-EB62-3C4D-B158-DB7AE9A9F5B5}"/>
              </a:ext>
            </a:extLst>
          </p:cNvPr>
          <p:cNvSpPr>
            <a:spLocks noGrp="1"/>
          </p:cNvSpPr>
          <p:nvPr>
            <p:ph type="ftr" sz="quarter" idx="3"/>
          </p:nvPr>
        </p:nvSpPr>
        <p:spPr>
          <a:xfrm>
            <a:off x="4038600" y="6277901"/>
            <a:ext cx="4114800" cy="365125"/>
          </a:xfrm>
          <a:prstGeom prst="rect">
            <a:avLst/>
          </a:prstGeom>
        </p:spPr>
        <p:txBody>
          <a:bodyPr vert="horz" lIns="91440" tIns="45720" rIns="91440" bIns="45720" rtlCol="0" anchor="ctr"/>
          <a:lstStyle>
            <a:lvl1pPr algn="ctr">
              <a:defRPr sz="1200">
                <a:solidFill>
                  <a:schemeClr val="accent1"/>
                </a:solidFill>
                <a:latin typeface="Arial" panose="020B0604020202020204" pitchFamily="34" charset="0"/>
                <a:cs typeface="Arial" panose="020B0604020202020204" pitchFamily="34" charset="0"/>
              </a:defRPr>
            </a:lvl1pPr>
          </a:lstStyle>
          <a:p>
            <a:endParaRPr lang="en-US"/>
          </a:p>
        </p:txBody>
      </p:sp>
      <p:sp>
        <p:nvSpPr>
          <p:cNvPr id="6" name="Slide Number Placeholder 5">
            <a:extLst>
              <a:ext uri="{FF2B5EF4-FFF2-40B4-BE49-F238E27FC236}">
                <a16:creationId xmlns:a16="http://schemas.microsoft.com/office/drawing/2014/main" id="{0B543B28-1F27-DB42-BEC3-9D5678517285}"/>
              </a:ext>
            </a:extLst>
          </p:cNvPr>
          <p:cNvSpPr>
            <a:spLocks noGrp="1"/>
          </p:cNvSpPr>
          <p:nvPr>
            <p:ph type="sldNum" sz="quarter" idx="4"/>
          </p:nvPr>
        </p:nvSpPr>
        <p:spPr>
          <a:xfrm>
            <a:off x="9129453" y="6277901"/>
            <a:ext cx="2743200" cy="365125"/>
          </a:xfrm>
          <a:prstGeom prst="rect">
            <a:avLst/>
          </a:prstGeom>
        </p:spPr>
        <p:txBody>
          <a:bodyPr vert="horz" lIns="91440" tIns="45720" rIns="91440" bIns="45720" rtlCol="0" anchor="ctr"/>
          <a:lstStyle>
            <a:lvl1pPr algn="r">
              <a:defRPr sz="1200">
                <a:solidFill>
                  <a:schemeClr val="accent1"/>
                </a:solidFill>
                <a:latin typeface="Arial" panose="020B0604020202020204" pitchFamily="34" charset="0"/>
                <a:cs typeface="Arial" panose="020B0604020202020204" pitchFamily="34" charset="0"/>
              </a:defRPr>
            </a:lvl1pPr>
          </a:lstStyle>
          <a:p>
            <a:fld id="{E006F308-3FF6-3F4F-90C1-46C679519347}" type="slidenum">
              <a:rPr lang="en-US" smtClean="0"/>
              <a:pPr/>
              <a:t>‹#›</a:t>
            </a:fld>
            <a:endParaRPr lang="en-US"/>
          </a:p>
        </p:txBody>
      </p:sp>
    </p:spTree>
    <p:extLst>
      <p:ext uri="{BB962C8B-B14F-4D97-AF65-F5344CB8AC3E}">
        <p14:creationId xmlns:p14="http://schemas.microsoft.com/office/powerpoint/2010/main" val="1317852621"/>
      </p:ext>
    </p:extLst>
  </p:cSld>
  <p:clrMap bg1="lt1" tx1="dk1" bg2="lt2" tx2="dk2" accent1="accent1" accent2="accent2" accent3="accent3" accent4="accent4" accent5="accent5" accent6="accent6" hlink="hlink" folHlink="folHlink"/>
  <p:sldLayoutIdLst>
    <p:sldLayoutId id="2147483650" r:id="rId1"/>
    <p:sldLayoutId id="2147483662" r:id="rId2"/>
    <p:sldLayoutId id="2147483651" r:id="rId3"/>
    <p:sldLayoutId id="2147483660" r:id="rId4"/>
    <p:sldLayoutId id="2147483661" r:id="rId5"/>
    <p:sldLayoutId id="2147483652" r:id="rId6"/>
    <p:sldLayoutId id="2147483654" r:id="rId7"/>
    <p:sldLayoutId id="2147483655" r:id="rId8"/>
    <p:sldLayoutId id="2147483799" r:id="rId9"/>
    <p:sldLayoutId id="2147483800" r:id="rId10"/>
  </p:sldLayoutIdLst>
  <p:hf hdr="0" ftr="0"/>
  <p:txStyles>
    <p:titleStyle>
      <a:lvl1pPr algn="l" defTabSz="914400" rtl="0" eaLnBrk="1" latinLnBrk="0" hangingPunct="1">
        <a:lnSpc>
          <a:spcPct val="90000"/>
        </a:lnSpc>
        <a:spcBef>
          <a:spcPct val="0"/>
        </a:spcBef>
        <a:buNone/>
        <a:defRPr sz="3800" kern="1200">
          <a:solidFill>
            <a:schemeClr val="accent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73038"/>
            <a:ext cx="12192000" cy="639762"/>
          </a:xfrm>
          <a:prstGeom prst="rect">
            <a:avLst/>
          </a:prstGeom>
        </p:spPr>
        <p:txBody>
          <a:bodyPr vert="horz" lIns="91440" tIns="45720" rIns="91440" bIns="45720" rtlCol="0" anchor="ctr">
            <a:normAutofit/>
          </a:bodyPr>
          <a:lstStyle/>
          <a:p>
            <a:pPr lvl="0" algn="l"/>
            <a:r>
              <a:rPr lang="en-US"/>
              <a:t>CLICK TO EDIT MASTER TITLE STYLE</a:t>
            </a:r>
          </a:p>
        </p:txBody>
      </p:sp>
      <p:sp>
        <p:nvSpPr>
          <p:cNvPr id="3" name="Text Placeholder 2"/>
          <p:cNvSpPr>
            <a:spLocks noGrp="1"/>
          </p:cNvSpPr>
          <p:nvPr>
            <p:ph type="body" idx="1"/>
          </p:nvPr>
        </p:nvSpPr>
        <p:spPr>
          <a:xfrm>
            <a:off x="237067" y="1168400"/>
            <a:ext cx="11582400" cy="51689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6391539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796" r:id="rId4"/>
    <p:sldLayoutId id="2147483797" r:id="rId5"/>
  </p:sldLayoutIdLst>
  <p:hf hdr="0" ftr="0" dt="0"/>
  <p:txStyles>
    <p:titleStyle>
      <a:lvl1pPr algn="ctr" defTabSz="342900" rtl="0" eaLnBrk="1" latinLnBrk="0" hangingPunct="1">
        <a:spcBef>
          <a:spcPct val="0"/>
        </a:spcBef>
        <a:buNone/>
        <a:defRPr lang="en-US" sz="1690" b="1" kern="1200" cap="all">
          <a:solidFill>
            <a:srgbClr val="094C68"/>
          </a:solidFill>
          <a:latin typeface="Arial Narrow"/>
          <a:ea typeface="+mj-ea"/>
          <a:cs typeface="Arial Narrow"/>
        </a:defRPr>
      </a:lvl1pPr>
    </p:titleStyle>
    <p:bodyStyle>
      <a:lvl1pPr marL="123444" indent="-123444" algn="l" defTabSz="342900" rtl="0" eaLnBrk="1" latinLnBrk="0" hangingPunct="1">
        <a:spcBef>
          <a:spcPct val="20000"/>
        </a:spcBef>
        <a:buFont typeface="Arial"/>
        <a:buChar char="•"/>
        <a:defRPr lang="en-US" sz="2100" kern="1200">
          <a:solidFill>
            <a:schemeClr val="tx1"/>
          </a:solidFill>
          <a:latin typeface="Arial"/>
          <a:ea typeface="+mn-ea"/>
          <a:cs typeface="Arial"/>
        </a:defRPr>
      </a:lvl1pPr>
      <a:lvl2pPr marL="557213" indent="-123444" algn="l" defTabSz="342900" rtl="0" eaLnBrk="1" latinLnBrk="0" hangingPunct="1">
        <a:spcBef>
          <a:spcPct val="20000"/>
        </a:spcBef>
        <a:buFont typeface="Arial"/>
        <a:buChar char="–"/>
        <a:defRPr lang="en-US" sz="1800" kern="1200">
          <a:solidFill>
            <a:schemeClr val="tx1"/>
          </a:solidFill>
          <a:latin typeface="Arial"/>
          <a:ea typeface="+mn-ea"/>
          <a:cs typeface="Arial"/>
        </a:defRPr>
      </a:lvl2pPr>
      <a:lvl3pPr marL="857250" indent="-123444" algn="l" defTabSz="342900" rtl="0" eaLnBrk="1" latinLnBrk="0" hangingPunct="1">
        <a:spcBef>
          <a:spcPct val="20000"/>
        </a:spcBef>
        <a:buFont typeface="Arial"/>
        <a:buChar char="•"/>
        <a:defRPr lang="en-US" sz="1500" kern="1200">
          <a:solidFill>
            <a:schemeClr val="tx1"/>
          </a:solidFill>
          <a:latin typeface="Arial"/>
          <a:ea typeface="+mn-ea"/>
          <a:cs typeface="Arial"/>
        </a:defRPr>
      </a:lvl3pPr>
      <a:lvl4pPr marL="1200150" indent="-123444" algn="l" defTabSz="342900" rtl="0" eaLnBrk="1" latinLnBrk="0" hangingPunct="1">
        <a:spcBef>
          <a:spcPct val="20000"/>
        </a:spcBef>
        <a:buFont typeface="Arial"/>
        <a:buChar char="–"/>
        <a:defRPr lang="en-US" sz="1350" kern="1200">
          <a:solidFill>
            <a:schemeClr val="tx1"/>
          </a:solidFill>
          <a:latin typeface="Arial"/>
          <a:ea typeface="+mn-ea"/>
          <a:cs typeface="Arial"/>
        </a:defRPr>
      </a:lvl4pPr>
      <a:lvl5pPr marL="1543050" indent="-123444" algn="l" defTabSz="342900" rtl="0" eaLnBrk="1" latinLnBrk="0" hangingPunct="1">
        <a:spcBef>
          <a:spcPct val="20000"/>
        </a:spcBef>
        <a:buFont typeface="Arial"/>
        <a:buChar char="»"/>
        <a:defRPr lang="en-US" sz="1200" kern="1200">
          <a:solidFill>
            <a:schemeClr val="tx1"/>
          </a:solidFill>
          <a:latin typeface="Arial"/>
          <a:ea typeface="+mn-ea"/>
          <a:cs typeface="Arial"/>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hyperlink" Target="https://cityrenewables.org/overview/" TargetMode="External"/><Relationship Id="rId13" Type="http://schemas.openxmlformats.org/officeDocument/2006/relationships/image" Target="../media/image9.svg"/><Relationship Id="rId3" Type="http://schemas.openxmlformats.org/officeDocument/2006/relationships/slide" Target="slide5.xml"/><Relationship Id="rId7" Type="http://schemas.openxmlformats.org/officeDocument/2006/relationships/hyperlink" Target="https://cityrenewables.org/wp-content/uploads/edd/2020/01/On-Site-Solar-Pitch-Deck.pptx" TargetMode="External"/><Relationship Id="rId12"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cityrenewables.org/tools-resources/" TargetMode="External"/><Relationship Id="rId11" Type="http://schemas.openxmlformats.org/officeDocument/2006/relationships/image" Target="../media/image7.svg"/><Relationship Id="rId5" Type="http://schemas.openxmlformats.org/officeDocument/2006/relationships/slide" Target="slide8.xml"/><Relationship Id="rId15" Type="http://schemas.openxmlformats.org/officeDocument/2006/relationships/image" Target="../media/image11.svg"/><Relationship Id="rId10" Type="http://schemas.openxmlformats.org/officeDocument/2006/relationships/image" Target="../media/image6.png"/><Relationship Id="rId4" Type="http://schemas.openxmlformats.org/officeDocument/2006/relationships/slide" Target="slide6.xml"/><Relationship Id="rId9" Type="http://schemas.openxmlformats.org/officeDocument/2006/relationships/hyperlink" Target="https://cityrenewables.org/wp-content/uploads/2020/03/Off-Site_PPA_Pitch_Deck.pptx" TargetMode="External"/><Relationship Id="rId14" Type="http://schemas.openxmlformats.org/officeDocument/2006/relationships/image" Target="../media/image10.png"/></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4.emf"/><Relationship Id="rId4" Type="http://schemas.openxmlformats.org/officeDocument/2006/relationships/package" Target="../embeddings/Microsoft_Excel_Worksheet.xlsx"/></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CE8BB422-9B93-4F55-A59F-6BD54A4A112F}"/>
              </a:ext>
            </a:extLst>
          </p:cNvPr>
          <p:cNvCxnSpPr>
            <a:cxnSpLocks/>
          </p:cNvCxnSpPr>
          <p:nvPr userDrawn="1"/>
        </p:nvCxnSpPr>
        <p:spPr>
          <a:xfrm>
            <a:off x="0" y="1020464"/>
            <a:ext cx="12192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8E17134F-34A5-4DA9-A69F-CCDEE3764F17}"/>
              </a:ext>
            </a:extLst>
          </p:cNvPr>
          <p:cNvGrpSpPr/>
          <p:nvPr/>
        </p:nvGrpSpPr>
        <p:grpSpPr>
          <a:xfrm>
            <a:off x="2382129" y="-192883"/>
            <a:ext cx="7427742" cy="1368019"/>
            <a:chOff x="2382129" y="-60008"/>
            <a:chExt cx="7427742" cy="1368019"/>
          </a:xfrm>
        </p:grpSpPr>
        <p:pic>
          <p:nvPicPr>
            <p:cNvPr id="6" name="Picture 5">
              <a:extLst>
                <a:ext uri="{FF2B5EF4-FFF2-40B4-BE49-F238E27FC236}">
                  <a16:creationId xmlns:a16="http://schemas.microsoft.com/office/drawing/2014/main" id="{FB7F7082-D421-4583-A40C-746F1AF81946}"/>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355974" y="-60008"/>
              <a:ext cx="5453897" cy="1368019"/>
            </a:xfrm>
            <a:prstGeom prst="rect">
              <a:avLst/>
            </a:prstGeom>
          </p:spPr>
        </p:pic>
        <p:pic>
          <p:nvPicPr>
            <p:cNvPr id="5" name="Picture 4">
              <a:extLst>
                <a:ext uri="{FF2B5EF4-FFF2-40B4-BE49-F238E27FC236}">
                  <a16:creationId xmlns:a16="http://schemas.microsoft.com/office/drawing/2014/main" id="{28182742-FE1B-45F9-9CC4-205091B2E8C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382129" y="322397"/>
              <a:ext cx="1942411" cy="603210"/>
            </a:xfrm>
            <a:prstGeom prst="rect">
              <a:avLst/>
            </a:prstGeom>
          </p:spPr>
        </p:pic>
      </p:grpSp>
      <p:sp>
        <p:nvSpPr>
          <p:cNvPr id="9" name="Title 1">
            <a:extLst>
              <a:ext uri="{FF2B5EF4-FFF2-40B4-BE49-F238E27FC236}">
                <a16:creationId xmlns:a16="http://schemas.microsoft.com/office/drawing/2014/main" id="{7A9B78BF-88A0-C34C-A7D1-64CE73013208}"/>
              </a:ext>
            </a:extLst>
          </p:cNvPr>
          <p:cNvSpPr txBox="1">
            <a:spLocks/>
          </p:cNvSpPr>
          <p:nvPr/>
        </p:nvSpPr>
        <p:spPr>
          <a:xfrm>
            <a:off x="3110726" y="4677186"/>
            <a:ext cx="5970548" cy="779775"/>
          </a:xfrm>
          <a:prstGeom prst="rect">
            <a:avLst/>
          </a:prstGeom>
        </p:spPr>
        <p:txBody>
          <a:bodyPr vert="horz" lIns="91440" tIns="45720" rIns="91440" bIns="45720" rtlCol="0" anchor="b">
            <a:noAutofit/>
          </a:bodyPr>
          <a:lstStyle>
            <a:lvl1pPr algn="ctr" defTabSz="342900" rtl="0" eaLnBrk="1" latinLnBrk="0" hangingPunct="1">
              <a:spcBef>
                <a:spcPct val="0"/>
              </a:spcBef>
              <a:buNone/>
              <a:defRPr lang="en-US" sz="6000" b="0" kern="1200" cap="all">
                <a:solidFill>
                  <a:schemeClr val="accent1"/>
                </a:solidFill>
                <a:latin typeface="Arial Narrow"/>
                <a:ea typeface="+mj-ea"/>
                <a:cs typeface="Arial Narrow"/>
              </a:defRPr>
            </a:lvl1pPr>
          </a:lstStyle>
          <a:p>
            <a:pPr algn="l">
              <a:lnSpc>
                <a:spcPct val="125000"/>
              </a:lnSpc>
            </a:pPr>
            <a:endParaRPr lang="en-US" sz="1800" cap="none">
              <a:solidFill>
                <a:schemeClr val="tx1">
                  <a:lumMod val="65000"/>
                  <a:lumOff val="35000"/>
                </a:schemeClr>
              </a:solidFill>
              <a:latin typeface="Arial" panose="020B0604020202020204" pitchFamily="34" charset="0"/>
              <a:cs typeface="Arial" panose="020B0604020202020204" pitchFamily="34" charset="0"/>
              <a:sym typeface="Arial"/>
              <a:rtl val="0"/>
            </a:endParaRPr>
          </a:p>
        </p:txBody>
      </p:sp>
      <p:sp>
        <p:nvSpPr>
          <p:cNvPr id="10" name="Title 1">
            <a:extLst>
              <a:ext uri="{FF2B5EF4-FFF2-40B4-BE49-F238E27FC236}">
                <a16:creationId xmlns:a16="http://schemas.microsoft.com/office/drawing/2014/main" id="{A32AD64E-A09D-7740-A6C5-E56FA83A6B60}"/>
              </a:ext>
            </a:extLst>
          </p:cNvPr>
          <p:cNvSpPr txBox="1">
            <a:spLocks/>
          </p:cNvSpPr>
          <p:nvPr/>
        </p:nvSpPr>
        <p:spPr>
          <a:xfrm>
            <a:off x="3110726" y="5261984"/>
            <a:ext cx="5970548" cy="389953"/>
          </a:xfrm>
          <a:prstGeom prst="rect">
            <a:avLst/>
          </a:prstGeom>
        </p:spPr>
        <p:txBody>
          <a:bodyPr vert="horz" lIns="91440" tIns="45720" rIns="91440" bIns="45720" rtlCol="0" anchor="b">
            <a:noAutofit/>
          </a:bodyPr>
          <a:lstStyle>
            <a:lvl1pPr algn="ctr" defTabSz="342900" rtl="0" eaLnBrk="1" latinLnBrk="0" hangingPunct="1">
              <a:spcBef>
                <a:spcPct val="0"/>
              </a:spcBef>
              <a:buNone/>
              <a:defRPr lang="en-US" sz="6000" b="0" kern="1200" cap="all">
                <a:solidFill>
                  <a:schemeClr val="accent1"/>
                </a:solidFill>
                <a:latin typeface="Arial Narrow"/>
                <a:ea typeface="+mj-ea"/>
                <a:cs typeface="Arial Narrow"/>
              </a:defRPr>
            </a:lvl1pPr>
          </a:lstStyle>
          <a:p>
            <a:pPr>
              <a:lnSpc>
                <a:spcPct val="125000"/>
              </a:lnSpc>
            </a:pPr>
            <a:r>
              <a:rPr lang="en-US" sz="2400" cap="none">
                <a:solidFill>
                  <a:schemeClr val="tx1">
                    <a:lumMod val="65000"/>
                    <a:lumOff val="35000"/>
                  </a:schemeClr>
                </a:solidFill>
                <a:latin typeface="Arial" panose="020B0604020202020204" pitchFamily="34" charset="0"/>
                <a:cs typeface="Arial" panose="020B0604020202020204" pitchFamily="34" charset="0"/>
                <a:sym typeface="Arial"/>
                <a:rtl val="0"/>
              </a:rPr>
              <a:t>Updated April 2020 </a:t>
            </a:r>
          </a:p>
        </p:txBody>
      </p:sp>
      <p:sp>
        <p:nvSpPr>
          <p:cNvPr id="13" name="Title 1">
            <a:extLst>
              <a:ext uri="{FF2B5EF4-FFF2-40B4-BE49-F238E27FC236}">
                <a16:creationId xmlns:a16="http://schemas.microsoft.com/office/drawing/2014/main" id="{1EF53CC3-0855-434E-9F5C-1AE7BD41B90A}"/>
              </a:ext>
            </a:extLst>
          </p:cNvPr>
          <p:cNvSpPr txBox="1">
            <a:spLocks/>
          </p:cNvSpPr>
          <p:nvPr/>
        </p:nvSpPr>
        <p:spPr>
          <a:xfrm>
            <a:off x="2325781" y="1082239"/>
            <a:ext cx="7540438" cy="3533173"/>
          </a:xfrm>
          <a:prstGeom prst="rect">
            <a:avLst/>
          </a:prstGeom>
        </p:spPr>
        <p:txBody>
          <a:bodyPr vert="horz" lIns="91440" tIns="45720" rIns="91440" bIns="45720" rtlCol="0" anchor="b">
            <a:normAutofit fontScale="77500" lnSpcReduction="20000"/>
          </a:bodyPr>
          <a:lstStyle>
            <a:lvl1pPr algn="ctr" defTabSz="342900" rtl="0" eaLnBrk="1" latinLnBrk="0" hangingPunct="1">
              <a:spcBef>
                <a:spcPct val="0"/>
              </a:spcBef>
              <a:buNone/>
              <a:defRPr lang="en-US" sz="6000" b="0" kern="1200" cap="all">
                <a:solidFill>
                  <a:schemeClr val="accent1"/>
                </a:solidFill>
                <a:latin typeface="Arial Narrow"/>
                <a:ea typeface="+mj-ea"/>
                <a:cs typeface="Arial Narrow"/>
              </a:defRPr>
            </a:lvl1pPr>
          </a:lstStyle>
          <a:p>
            <a:pPr marL="0" marR="0" lvl="0" indent="0" defTabSz="342900" rtl="0" eaLnBrk="1" fontAlgn="auto" latinLnBrk="0" hangingPunct="1">
              <a:lnSpc>
                <a:spcPct val="100000"/>
              </a:lnSpc>
              <a:spcBef>
                <a:spcPct val="0"/>
              </a:spcBef>
              <a:spcAft>
                <a:spcPts val="0"/>
              </a:spcAft>
              <a:buClrTx/>
              <a:buSzTx/>
              <a:buFontTx/>
              <a:buNone/>
              <a:tabLst/>
              <a:defRPr/>
            </a:pPr>
            <a:r>
              <a:rPr kumimoji="0" lang="en-US" sz="6000" b="0" i="0" u="none" strike="noStrike" kern="1200" cap="all" spc="0" normalizeH="0" baseline="0" noProof="0">
                <a:ln>
                  <a:noFill/>
                </a:ln>
                <a:effectLst/>
                <a:uLnTx/>
                <a:uFillTx/>
                <a:latin typeface="Arial" panose="020B0604020202020204" pitchFamily="34" charset="0"/>
                <a:ea typeface="Open Sans Condensed" panose="020B0806030504020204" pitchFamily="34" charset="0"/>
                <a:cs typeface="Arial" panose="020B0604020202020204" pitchFamily="34" charset="0"/>
                <a:sym typeface="Arial"/>
                <a:rtl val="0"/>
              </a:rPr>
              <a:t>Pitching a Renewable Energy Project: </a:t>
            </a:r>
          </a:p>
          <a:p>
            <a:pPr marL="0" marR="0" lvl="0" indent="0" defTabSz="342900" rtl="0" eaLnBrk="1" fontAlgn="auto" latinLnBrk="0" hangingPunct="1">
              <a:lnSpc>
                <a:spcPct val="100000"/>
              </a:lnSpc>
              <a:spcBef>
                <a:spcPct val="0"/>
              </a:spcBef>
              <a:spcAft>
                <a:spcPts val="0"/>
              </a:spcAft>
              <a:buClrTx/>
              <a:buSzTx/>
              <a:buFontTx/>
              <a:buNone/>
              <a:tabLst/>
              <a:defRPr/>
            </a:pPr>
            <a:endParaRPr lang="en-US">
              <a:latin typeface="Arial" panose="020B0604020202020204" pitchFamily="34" charset="0"/>
              <a:ea typeface="Open Sans Condensed" panose="020B0806030504020204" pitchFamily="34" charset="0"/>
              <a:cs typeface="Arial" panose="020B0604020202020204" pitchFamily="34" charset="0"/>
              <a:sym typeface="Arial"/>
              <a:rtl val="0"/>
            </a:endParaRPr>
          </a:p>
          <a:p>
            <a:pPr marL="0" marR="0" lvl="0" indent="0" defTabSz="342900" rtl="0" eaLnBrk="1" fontAlgn="auto" latinLnBrk="0" hangingPunct="1">
              <a:lnSpc>
                <a:spcPct val="100000"/>
              </a:lnSpc>
              <a:spcBef>
                <a:spcPct val="0"/>
              </a:spcBef>
              <a:spcAft>
                <a:spcPts val="0"/>
              </a:spcAft>
              <a:buClrTx/>
              <a:buSzTx/>
              <a:buFontTx/>
              <a:buNone/>
              <a:tabLst/>
              <a:defRPr/>
            </a:pPr>
            <a:r>
              <a:rPr kumimoji="0" lang="en-US" b="0" i="1" u="none" strike="noStrike" kern="1200" cap="all" spc="0" normalizeH="0" baseline="0" noProof="0">
                <a:ln>
                  <a:noFill/>
                </a:ln>
                <a:effectLst/>
                <a:uLnTx/>
                <a:uFillTx/>
                <a:latin typeface="Arial" panose="020B0604020202020204" pitchFamily="34" charset="0"/>
                <a:ea typeface="Open Sans Condensed" panose="020B0806030504020204" pitchFamily="34" charset="0"/>
                <a:cs typeface="Arial" panose="020B0604020202020204" pitchFamily="34" charset="0"/>
                <a:sym typeface="Arial"/>
                <a:rtl val="0"/>
              </a:rPr>
              <a:t>A Checklist for Local Governments</a:t>
            </a:r>
          </a:p>
        </p:txBody>
      </p:sp>
    </p:spTree>
    <p:extLst>
      <p:ext uri="{BB962C8B-B14F-4D97-AF65-F5344CB8AC3E}">
        <p14:creationId xmlns:p14="http://schemas.microsoft.com/office/powerpoint/2010/main" val="2325409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E3C673B-CA22-AC4C-A666-93EA2FF8A036}"/>
              </a:ext>
            </a:extLst>
          </p:cNvPr>
          <p:cNvSpPr txBox="1"/>
          <p:nvPr/>
        </p:nvSpPr>
        <p:spPr>
          <a:xfrm>
            <a:off x="563422" y="1285807"/>
            <a:ext cx="3652127" cy="4896853"/>
          </a:xfrm>
          <a:prstGeom prst="rect">
            <a:avLst/>
          </a:prstGeom>
          <a:noFill/>
        </p:spPr>
        <p:txBody>
          <a:bodyPr wrap="square" rtlCol="0" anchor="t">
            <a:spAutoFit/>
          </a:bodyPr>
          <a:lstStyle/>
          <a:p>
            <a:pPr lvl="0">
              <a:lnSpc>
                <a:spcPct val="113000"/>
              </a:lnSpc>
              <a:defRPr/>
            </a:pPr>
            <a:r>
              <a:rPr lang="en-US" sz="1500" b="1" i="1">
                <a:solidFill>
                  <a:srgbClr val="376092"/>
                </a:solidFill>
                <a:latin typeface="Arial"/>
                <a:cs typeface="Arial"/>
              </a:rPr>
              <a:t>Who is this checklist designed for?</a:t>
            </a:r>
          </a:p>
          <a:p>
            <a:pPr marL="285750" indent="-182880">
              <a:lnSpc>
                <a:spcPct val="113000"/>
              </a:lnSpc>
              <a:buFont typeface="Arial" panose="020B0604020202020204" pitchFamily="34" charset="0"/>
              <a:buChar char="•"/>
              <a:defRPr/>
            </a:pPr>
            <a:r>
              <a:rPr lang="en-US" sz="1450">
                <a:solidFill>
                  <a:schemeClr val="tx1">
                    <a:lumMod val="65000"/>
                    <a:lumOff val="35000"/>
                  </a:schemeClr>
                </a:solidFill>
                <a:latin typeface="Arial"/>
                <a:cs typeface="Arial"/>
              </a:rPr>
              <a:t>Local government staff that are preparing to pitch a renewable energy project or strategy to key stakeholders</a:t>
            </a:r>
          </a:p>
          <a:p>
            <a:pPr marL="102870">
              <a:lnSpc>
                <a:spcPct val="113000"/>
              </a:lnSpc>
              <a:defRPr/>
            </a:pPr>
            <a:endParaRPr lang="en-US" sz="1500" b="1" i="1">
              <a:solidFill>
                <a:srgbClr val="376092"/>
              </a:solidFill>
              <a:latin typeface="Arial" panose="020B0604020202020204" pitchFamily="34" charset="0"/>
              <a:cs typeface="Arial" panose="020B0604020202020204" pitchFamily="34" charset="0"/>
            </a:endParaRPr>
          </a:p>
          <a:p>
            <a:pPr>
              <a:lnSpc>
                <a:spcPct val="113000"/>
              </a:lnSpc>
              <a:defRPr/>
            </a:pPr>
            <a:r>
              <a:rPr lang="en-US" sz="1500" b="1" i="1">
                <a:solidFill>
                  <a:srgbClr val="376092"/>
                </a:solidFill>
                <a:latin typeface="Arial"/>
                <a:cs typeface="Arial"/>
              </a:rPr>
              <a:t>What is the purpose of this checklist?</a:t>
            </a:r>
          </a:p>
          <a:p>
            <a:pPr marL="285750" indent="-182880">
              <a:lnSpc>
                <a:spcPct val="112999"/>
              </a:lnSpc>
              <a:buFont typeface="Arial" panose="020B0604020202020204" pitchFamily="34" charset="0"/>
              <a:buChar char="•"/>
              <a:defRPr/>
            </a:pPr>
            <a:r>
              <a:rPr lang="en-US" sz="1450">
                <a:solidFill>
                  <a:schemeClr val="tx1">
                    <a:lumMod val="65000"/>
                    <a:lumOff val="35000"/>
                  </a:schemeClr>
                </a:solidFill>
                <a:latin typeface="Arial"/>
                <a:cs typeface="Arial"/>
              </a:rPr>
              <a:t>To provide a list of critical issues to address and potential strategies to use in order to set yourself up for success and increase the likelihood that your project will be approved</a:t>
            </a:r>
          </a:p>
          <a:p>
            <a:pPr marL="285750" indent="-182880">
              <a:lnSpc>
                <a:spcPct val="112999"/>
              </a:lnSpc>
              <a:buFont typeface="Arial" panose="020B0604020202020204" pitchFamily="34" charset="0"/>
              <a:buChar char="•"/>
              <a:defRPr/>
            </a:pPr>
            <a:endParaRPr lang="en-US" sz="1450">
              <a:solidFill>
                <a:schemeClr val="tx1">
                  <a:lumMod val="65000"/>
                  <a:lumOff val="35000"/>
                </a:schemeClr>
              </a:solidFill>
              <a:latin typeface="Arial"/>
              <a:cs typeface="Arial"/>
            </a:endParaRPr>
          </a:p>
          <a:p>
            <a:pPr>
              <a:lnSpc>
                <a:spcPct val="112999"/>
              </a:lnSpc>
              <a:defRPr/>
            </a:pPr>
            <a:r>
              <a:rPr lang="en-US" sz="1500" b="1" i="1">
                <a:solidFill>
                  <a:srgbClr val="376092"/>
                </a:solidFill>
                <a:latin typeface="Arial"/>
                <a:cs typeface="Arial"/>
              </a:rPr>
              <a:t>When should you use this checklist?</a:t>
            </a:r>
            <a:endParaRPr lang="en-US"/>
          </a:p>
          <a:p>
            <a:pPr marL="285750" indent="-182880">
              <a:lnSpc>
                <a:spcPct val="113000"/>
              </a:lnSpc>
              <a:buFont typeface="Arial" panose="020B0604020202020204" pitchFamily="34" charset="0"/>
              <a:buChar char="•"/>
              <a:defRPr/>
            </a:pPr>
            <a:r>
              <a:rPr lang="en-US" sz="1450" i="1">
                <a:solidFill>
                  <a:schemeClr val="tx1">
                    <a:lumMod val="65000"/>
                    <a:lumOff val="35000"/>
                  </a:schemeClr>
                </a:solidFill>
                <a:latin typeface="Arial"/>
                <a:cs typeface="Arial"/>
              </a:rPr>
              <a:t>Early in the process:</a:t>
            </a:r>
            <a:r>
              <a:rPr lang="en-US" sz="1450">
                <a:solidFill>
                  <a:schemeClr val="tx1">
                    <a:lumMod val="65000"/>
                    <a:lumOff val="35000"/>
                  </a:schemeClr>
                </a:solidFill>
                <a:latin typeface="Arial"/>
                <a:cs typeface="Arial"/>
              </a:rPr>
              <a:t> review this checklist first to familiarize yourself with the components and suggestions </a:t>
            </a:r>
          </a:p>
          <a:p>
            <a:pPr marL="285750" indent="-182880">
              <a:lnSpc>
                <a:spcPct val="112999"/>
              </a:lnSpc>
              <a:buFont typeface="Arial" panose="020B0604020202020204" pitchFamily="34" charset="0"/>
              <a:buChar char="•"/>
              <a:defRPr/>
            </a:pPr>
            <a:r>
              <a:rPr lang="en-US" sz="1450" i="1">
                <a:solidFill>
                  <a:schemeClr val="tx1">
                    <a:lumMod val="65000"/>
                    <a:lumOff val="35000"/>
                  </a:schemeClr>
                </a:solidFill>
                <a:latin typeface="Arial"/>
                <a:cs typeface="Arial"/>
              </a:rPr>
              <a:t>1-3 months before your pitch:</a:t>
            </a:r>
            <a:r>
              <a:rPr lang="en-US" sz="1450">
                <a:solidFill>
                  <a:schemeClr val="tx1">
                    <a:lumMod val="65000"/>
                    <a:lumOff val="35000"/>
                  </a:schemeClr>
                </a:solidFill>
                <a:latin typeface="Arial"/>
                <a:cs typeface="Arial"/>
              </a:rPr>
              <a:t> review the checklist regularly to plan and adapt as needed</a:t>
            </a:r>
          </a:p>
        </p:txBody>
      </p:sp>
      <p:sp>
        <p:nvSpPr>
          <p:cNvPr id="11" name="Rectangle 10">
            <a:extLst>
              <a:ext uri="{FF2B5EF4-FFF2-40B4-BE49-F238E27FC236}">
                <a16:creationId xmlns:a16="http://schemas.microsoft.com/office/drawing/2014/main" id="{93131F5D-7AC3-3845-8811-642DAC2C1C4E}"/>
              </a:ext>
            </a:extLst>
          </p:cNvPr>
          <p:cNvSpPr/>
          <p:nvPr/>
        </p:nvSpPr>
        <p:spPr>
          <a:xfrm>
            <a:off x="5974813" y="3244334"/>
            <a:ext cx="242374" cy="369332"/>
          </a:xfrm>
          <a:prstGeom prst="rect">
            <a:avLst/>
          </a:prstGeom>
        </p:spPr>
        <p:txBody>
          <a:bodyPr wrap="none">
            <a:spAutoFit/>
          </a:bodyPr>
          <a:lstStyle/>
          <a:p>
            <a:r>
              <a:rPr lang="en-US" b="0" i="0">
                <a:solidFill>
                  <a:srgbClr val="000000"/>
                </a:solidFill>
                <a:effectLst/>
                <a:latin typeface="Times" pitchFamily="2" charset="0"/>
              </a:rPr>
              <a:t> </a:t>
            </a:r>
            <a:endParaRPr lang="en-US"/>
          </a:p>
        </p:txBody>
      </p:sp>
      <p:sp>
        <p:nvSpPr>
          <p:cNvPr id="13" name="Rectangle 12">
            <a:extLst>
              <a:ext uri="{FF2B5EF4-FFF2-40B4-BE49-F238E27FC236}">
                <a16:creationId xmlns:a16="http://schemas.microsoft.com/office/drawing/2014/main" id="{E1614D5A-2F80-074A-9D39-62940D3DB786}"/>
              </a:ext>
            </a:extLst>
          </p:cNvPr>
          <p:cNvSpPr/>
          <p:nvPr/>
        </p:nvSpPr>
        <p:spPr>
          <a:xfrm>
            <a:off x="4581236" y="1285807"/>
            <a:ext cx="7047339" cy="4955267"/>
          </a:xfrm>
          <a:prstGeom prst="rect">
            <a:avLst/>
          </a:prstGeom>
        </p:spPr>
        <p:txBody>
          <a:bodyPr wrap="square" anchor="t">
            <a:spAutoFit/>
          </a:bodyPr>
          <a:lstStyle/>
          <a:p>
            <a:pPr>
              <a:lnSpc>
                <a:spcPct val="114000"/>
              </a:lnSpc>
              <a:defRPr/>
            </a:pPr>
            <a:r>
              <a:rPr lang="en-US" sz="1500" b="1" i="1">
                <a:solidFill>
                  <a:srgbClr val="376092"/>
                </a:solidFill>
                <a:latin typeface="Arial"/>
                <a:cs typeface="Arial"/>
              </a:rPr>
              <a:t>What issues does this checklist address?</a:t>
            </a:r>
          </a:p>
          <a:p>
            <a:pPr marL="285750" indent="-182880">
              <a:lnSpc>
                <a:spcPct val="113000"/>
              </a:lnSpc>
              <a:buFont typeface="Arial" panose="020B0604020202020204" pitchFamily="34" charset="0"/>
              <a:buChar char="•"/>
              <a:defRPr/>
            </a:pPr>
            <a:r>
              <a:rPr lang="en-US" sz="1450">
                <a:solidFill>
                  <a:schemeClr val="tx1">
                    <a:lumMod val="65000"/>
                    <a:lumOff val="35000"/>
                  </a:schemeClr>
                </a:solidFill>
                <a:latin typeface="Arial"/>
                <a:cs typeface="Arial"/>
              </a:rPr>
              <a:t>This checklist provides prompts and suggestions on the following key issues:</a:t>
            </a:r>
          </a:p>
          <a:p>
            <a:pPr marL="857250" lvl="1" indent="-285750">
              <a:lnSpc>
                <a:spcPct val="114000"/>
              </a:lnSpc>
              <a:buFont typeface="Wingdings" pitchFamily="2" charset="2"/>
              <a:buChar char="q"/>
              <a:defRPr/>
            </a:pPr>
            <a:r>
              <a:rPr lang="en-US" sz="1450">
                <a:solidFill>
                  <a:schemeClr val="accent2"/>
                </a:solidFill>
                <a:latin typeface="Arial"/>
                <a:cs typeface="Arial"/>
                <a:hlinkClick r:id="rId3" action="ppaction://hlinksldjump">
                  <a:extLst>
                    <a:ext uri="{A12FA001-AC4F-418D-AE19-62706E023703}">
                      <ahyp:hlinkClr xmlns:ahyp="http://schemas.microsoft.com/office/drawing/2018/hyperlinkcolor" val="tx"/>
                    </a:ext>
                  </a:extLst>
                </a:hlinkClick>
              </a:rPr>
              <a:t>Key Stakeholders</a:t>
            </a:r>
            <a:r>
              <a:rPr lang="en-US" sz="1450">
                <a:solidFill>
                  <a:schemeClr val="accent2"/>
                </a:solidFill>
                <a:latin typeface="Arial"/>
                <a:cs typeface="Arial"/>
              </a:rPr>
              <a:t>: </a:t>
            </a:r>
            <a:r>
              <a:rPr lang="en-US" sz="1450">
                <a:solidFill>
                  <a:schemeClr val="tx1">
                    <a:lumMod val="65000"/>
                    <a:lumOff val="35000"/>
                  </a:schemeClr>
                </a:solidFill>
                <a:latin typeface="Arial"/>
                <a:cs typeface="Arial"/>
              </a:rPr>
              <a:t>Have you considered the key stakeholders in your community? (Page 3-4)</a:t>
            </a:r>
          </a:p>
          <a:p>
            <a:pPr marL="857250" lvl="1" indent="-285750">
              <a:lnSpc>
                <a:spcPct val="114000"/>
              </a:lnSpc>
              <a:buFont typeface="Wingdings" pitchFamily="2" charset="2"/>
              <a:buChar char="q"/>
              <a:defRPr/>
            </a:pPr>
            <a:r>
              <a:rPr lang="en-US" sz="1450">
                <a:solidFill>
                  <a:schemeClr val="accent2"/>
                </a:solidFill>
                <a:latin typeface="Arial"/>
                <a:cs typeface="Arial"/>
                <a:hlinkClick r:id="rId3" action="ppaction://hlinksldjump"/>
              </a:rPr>
              <a:t>Target Audience</a:t>
            </a:r>
            <a:r>
              <a:rPr lang="en-US" sz="1450" u="sng">
                <a:solidFill>
                  <a:schemeClr val="accent2"/>
                </a:solidFill>
                <a:latin typeface="Arial"/>
                <a:cs typeface="Arial"/>
                <a:hlinkClick r:id="rId3" action="ppaction://hlinksldjump"/>
              </a:rPr>
              <a:t>s</a:t>
            </a:r>
            <a:r>
              <a:rPr lang="en-US" sz="1450">
                <a:solidFill>
                  <a:schemeClr val="accent2"/>
                </a:solidFill>
                <a:latin typeface="Arial"/>
                <a:cs typeface="Arial"/>
              </a:rPr>
              <a:t>: </a:t>
            </a:r>
            <a:r>
              <a:rPr lang="en-US" sz="1450">
                <a:solidFill>
                  <a:schemeClr val="tx1">
                    <a:lumMod val="65000"/>
                    <a:lumOff val="35000"/>
                  </a:schemeClr>
                </a:solidFill>
                <a:latin typeface="Arial"/>
                <a:cs typeface="Arial"/>
              </a:rPr>
              <a:t>Have you tailored your strategy and content to your target audience? (Page 5)</a:t>
            </a:r>
          </a:p>
          <a:p>
            <a:pPr marL="857250" lvl="1" indent="-285750">
              <a:lnSpc>
                <a:spcPct val="114000"/>
              </a:lnSpc>
              <a:buFont typeface="Wingdings" pitchFamily="2" charset="2"/>
              <a:buChar char="q"/>
              <a:defRPr/>
            </a:pPr>
            <a:r>
              <a:rPr lang="en-US" sz="1450">
                <a:solidFill>
                  <a:schemeClr val="accent2"/>
                </a:solidFill>
                <a:latin typeface="Arial"/>
                <a:cs typeface="Arial"/>
                <a:hlinkClick r:id="rId4" action="ppaction://hlinksldjump"/>
              </a:rPr>
              <a:t>Local </a:t>
            </a:r>
            <a:r>
              <a:rPr lang="en-US" sz="1450" u="sng">
                <a:solidFill>
                  <a:schemeClr val="accent2"/>
                </a:solidFill>
                <a:latin typeface="Arial"/>
                <a:cs typeface="Arial"/>
                <a:hlinkClick r:id="rId4" action="ppaction://hlinksldjump"/>
              </a:rPr>
              <a:t>Priorities and Politics</a:t>
            </a:r>
            <a:r>
              <a:rPr lang="en-US" sz="1450">
                <a:solidFill>
                  <a:schemeClr val="accent2"/>
                </a:solidFill>
                <a:latin typeface="Arial"/>
                <a:cs typeface="Arial"/>
              </a:rPr>
              <a:t>: </a:t>
            </a:r>
            <a:r>
              <a:rPr lang="en-US" sz="1450">
                <a:solidFill>
                  <a:schemeClr val="tx1">
                    <a:lumMod val="65000"/>
                    <a:lumOff val="35000"/>
                  </a:schemeClr>
                </a:solidFill>
                <a:latin typeface="Arial"/>
                <a:cs typeface="Arial"/>
              </a:rPr>
              <a:t>Have you identified and addressed relevant political factors that may help or impede your project? (Pages 6-7)</a:t>
            </a:r>
          </a:p>
          <a:p>
            <a:pPr marL="857250" lvl="1" indent="-285750">
              <a:lnSpc>
                <a:spcPct val="114000"/>
              </a:lnSpc>
              <a:buFont typeface="Wingdings" pitchFamily="2" charset="2"/>
              <a:buChar char="q"/>
              <a:defRPr/>
            </a:pPr>
            <a:r>
              <a:rPr lang="en-US" sz="1450">
                <a:solidFill>
                  <a:schemeClr val="accent2"/>
                </a:solidFill>
                <a:latin typeface="Arial"/>
                <a:cs typeface="Arial"/>
                <a:hlinkClick r:id="rId5" action="ppaction://hlinksldjump">
                  <a:extLst>
                    <a:ext uri="{A12FA001-AC4F-418D-AE19-62706E023703}">
                      <ahyp:hlinkClr xmlns:ahyp="http://schemas.microsoft.com/office/drawing/2018/hyperlinkcolor" val="tx"/>
                    </a:ext>
                  </a:extLst>
                </a:hlinkClick>
              </a:rPr>
              <a:t>Meeting Format</a:t>
            </a:r>
            <a:r>
              <a:rPr lang="en-US" sz="1450">
                <a:solidFill>
                  <a:schemeClr val="accent2"/>
                </a:solidFill>
                <a:latin typeface="Arial"/>
                <a:cs typeface="Arial"/>
              </a:rPr>
              <a:t>: </a:t>
            </a:r>
            <a:r>
              <a:rPr lang="en-US" sz="1450">
                <a:solidFill>
                  <a:schemeClr val="tx1">
                    <a:lumMod val="65000"/>
                    <a:lumOff val="35000"/>
                  </a:schemeClr>
                </a:solidFill>
                <a:latin typeface="Arial"/>
                <a:cs typeface="Arial"/>
              </a:rPr>
              <a:t>Have you considered the format of the meeting in which you will be making your pitch? (Page 8)</a:t>
            </a:r>
          </a:p>
          <a:p>
            <a:pPr marL="102870">
              <a:lnSpc>
                <a:spcPct val="113000"/>
              </a:lnSpc>
              <a:defRPr/>
            </a:pPr>
            <a:endParaRPr lang="en-US" sz="1450">
              <a:solidFill>
                <a:schemeClr val="tx1">
                  <a:lumMod val="65000"/>
                  <a:lumOff val="35000"/>
                </a:schemeClr>
              </a:solidFill>
              <a:latin typeface="Arial"/>
              <a:cs typeface="Arial"/>
            </a:endParaRPr>
          </a:p>
          <a:p>
            <a:pPr marL="102870">
              <a:lnSpc>
                <a:spcPct val="112999"/>
              </a:lnSpc>
              <a:defRPr/>
            </a:pPr>
            <a:r>
              <a:rPr lang="en-US" sz="1450" b="1" i="1">
                <a:solidFill>
                  <a:srgbClr val="376092"/>
                </a:solidFill>
                <a:latin typeface="Arial"/>
                <a:cs typeface="Arial"/>
              </a:rPr>
              <a:t>What other resources are available?</a:t>
            </a:r>
            <a:endParaRPr lang="en-US"/>
          </a:p>
          <a:p>
            <a:pPr marL="285750" indent="-182880">
              <a:lnSpc>
                <a:spcPct val="113000"/>
              </a:lnSpc>
              <a:buFont typeface="Arial" panose="020B0604020202020204" pitchFamily="34" charset="0"/>
              <a:buChar char="•"/>
              <a:defRPr/>
            </a:pPr>
            <a:r>
              <a:rPr lang="en-US" sz="1450">
                <a:solidFill>
                  <a:schemeClr val="tx1">
                    <a:lumMod val="65000"/>
                    <a:lumOff val="35000"/>
                  </a:schemeClr>
                </a:solidFill>
                <a:latin typeface="Arial"/>
                <a:cs typeface="Arial"/>
              </a:rPr>
              <a:t>This check list is designed to complement other resources available at </a:t>
            </a:r>
            <a:r>
              <a:rPr lang="en-US" sz="1450">
                <a:solidFill>
                  <a:schemeClr val="accent2"/>
                </a:solidFill>
                <a:latin typeface="Arial"/>
                <a:cs typeface="Arial"/>
                <a:hlinkClick r:id="rId6">
                  <a:extLst>
                    <a:ext uri="{A12FA001-AC4F-418D-AE19-62706E023703}">
                      <ahyp:hlinkClr xmlns:ahyp="http://schemas.microsoft.com/office/drawing/2018/hyperlinkcolor" val="tx"/>
                    </a:ext>
                  </a:extLst>
                </a:hlinkClick>
              </a:rPr>
              <a:t>https://cityrenewables.org/tools-resources/</a:t>
            </a:r>
            <a:r>
              <a:rPr lang="en-US" sz="1450">
                <a:solidFill>
                  <a:schemeClr val="tx1">
                    <a:lumMod val="65000"/>
                    <a:lumOff val="35000"/>
                  </a:schemeClr>
                </a:solidFill>
                <a:latin typeface="Arial"/>
                <a:cs typeface="Arial"/>
              </a:rPr>
              <a:t>, including the following:</a:t>
            </a:r>
          </a:p>
          <a:p>
            <a:pPr marL="1028700" lvl="2">
              <a:lnSpc>
                <a:spcPct val="160000"/>
              </a:lnSpc>
              <a:defRPr/>
            </a:pPr>
            <a:r>
              <a:rPr lang="en-US" sz="1450">
                <a:latin typeface="Arial"/>
                <a:cs typeface="Arial"/>
                <a:hlinkClick r:id="rId7"/>
              </a:rPr>
              <a:t>On-Site Pitch Deck Template</a:t>
            </a:r>
            <a:endParaRPr lang="en-US" sz="1450">
              <a:latin typeface="Arial"/>
              <a:cs typeface="Arial"/>
              <a:hlinkClick r:id="rId8"/>
            </a:endParaRPr>
          </a:p>
          <a:p>
            <a:pPr marL="1028700" lvl="2">
              <a:lnSpc>
                <a:spcPct val="160000"/>
              </a:lnSpc>
              <a:defRPr/>
            </a:pPr>
            <a:r>
              <a:rPr lang="en-US" sz="1450">
                <a:latin typeface="Arial"/>
                <a:cs typeface="Arial"/>
                <a:hlinkClick r:id="rId9"/>
              </a:rPr>
              <a:t>Off-Site PPA Pitch Deck Template</a:t>
            </a:r>
            <a:endParaRPr lang="en-US" sz="1450">
              <a:latin typeface="Arial"/>
              <a:cs typeface="Arial"/>
              <a:hlinkClick r:id="rId8"/>
            </a:endParaRPr>
          </a:p>
          <a:p>
            <a:pPr marL="1028700" lvl="2">
              <a:lnSpc>
                <a:spcPct val="160000"/>
              </a:lnSpc>
              <a:defRPr/>
            </a:pPr>
            <a:r>
              <a:rPr lang="en-US" sz="1450">
                <a:latin typeface="Arial"/>
                <a:cs typeface="Arial"/>
                <a:hlinkClick r:id="rId8"/>
              </a:rPr>
              <a:t>Procurement Guidance</a:t>
            </a:r>
            <a:r>
              <a:rPr lang="en-US" sz="1450">
                <a:latin typeface="Arial"/>
                <a:cs typeface="Arial"/>
              </a:rPr>
              <a:t> </a:t>
            </a:r>
            <a:endParaRPr lang="en-US" sz="1450">
              <a:latin typeface="Arial" panose="020B0604020202020204" pitchFamily="34" charset="0"/>
              <a:cs typeface="Arial" panose="020B0604020202020204" pitchFamily="34" charset="0"/>
            </a:endParaRPr>
          </a:p>
          <a:p>
            <a:pPr marL="342900" indent="-228600">
              <a:lnSpc>
                <a:spcPct val="114000"/>
              </a:lnSpc>
              <a:buFont typeface="+mj-lt"/>
              <a:buAutoNum type="arabicPeriod"/>
              <a:defRPr/>
            </a:pPr>
            <a:endParaRPr lang="en-US" sz="145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16" name="Straight Connector 15">
            <a:extLst>
              <a:ext uri="{FF2B5EF4-FFF2-40B4-BE49-F238E27FC236}">
                <a16:creationId xmlns:a16="http://schemas.microsoft.com/office/drawing/2014/main" id="{75C73BEB-27E8-3743-BB2B-C0FDD738972C}"/>
              </a:ext>
            </a:extLst>
          </p:cNvPr>
          <p:cNvCxnSpPr>
            <a:cxnSpLocks/>
          </p:cNvCxnSpPr>
          <p:nvPr/>
        </p:nvCxnSpPr>
        <p:spPr>
          <a:xfrm>
            <a:off x="4398399" y="1493537"/>
            <a:ext cx="0" cy="508000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7CBEF04-F316-7142-B523-AFD50D830C90}"/>
              </a:ext>
            </a:extLst>
          </p:cNvPr>
          <p:cNvSpPr>
            <a:spLocks noGrp="1"/>
          </p:cNvSpPr>
          <p:nvPr>
            <p:ph type="title"/>
          </p:nvPr>
        </p:nvSpPr>
        <p:spPr/>
        <p:txBody>
          <a:bodyPr/>
          <a:lstStyle/>
          <a:p>
            <a:r>
              <a:rPr lang="en-US"/>
              <a:t>An Introduction to Pitch Deck Resources</a:t>
            </a:r>
          </a:p>
        </p:txBody>
      </p:sp>
      <p:pic>
        <p:nvPicPr>
          <p:cNvPr id="33" name="Graphic 32" descr="Open book">
            <a:extLst>
              <a:ext uri="{FF2B5EF4-FFF2-40B4-BE49-F238E27FC236}">
                <a16:creationId xmlns:a16="http://schemas.microsoft.com/office/drawing/2014/main" id="{077BFBF4-A3E5-8245-A024-8385CBF411BA}"/>
              </a:ext>
            </a:extLst>
          </p:cNvPr>
          <p:cNvPicPr>
            <a:picLocks noChangeAspect="1"/>
          </p:cNvPicPr>
          <p:nvPr/>
        </p:nvPicPr>
        <p:blipFill>
          <a:blip r:embed="rId10">
            <a:extLst>
              <a:ext uri="{96DAC541-7B7A-43D3-8B79-37D633B846F1}">
                <asvg:svgBlip xmlns:asvg="http://schemas.microsoft.com/office/drawing/2016/SVG/main" r:embed="rId11"/>
              </a:ext>
            </a:extLst>
          </a:blip>
          <a:srcRect/>
          <a:stretch/>
        </p:blipFill>
        <p:spPr>
          <a:xfrm>
            <a:off x="5142732" y="5580595"/>
            <a:ext cx="412874" cy="412874"/>
          </a:xfrm>
          <a:prstGeom prst="rect">
            <a:avLst/>
          </a:prstGeom>
        </p:spPr>
      </p:pic>
      <p:pic>
        <p:nvPicPr>
          <p:cNvPr id="34" name="Graphic 33" descr="City">
            <a:extLst>
              <a:ext uri="{FF2B5EF4-FFF2-40B4-BE49-F238E27FC236}">
                <a16:creationId xmlns:a16="http://schemas.microsoft.com/office/drawing/2014/main" id="{71E8B835-D4AD-C541-A5CA-FAFA7BC059A1}"/>
              </a:ext>
            </a:extLst>
          </p:cNvPr>
          <p:cNvPicPr>
            <a:picLocks noChangeAspect="1"/>
          </p:cNvPicPr>
          <p:nvPr/>
        </p:nvPicPr>
        <p:blipFill>
          <a:blip r:embed="rId12">
            <a:extLst>
              <a:ext uri="{96DAC541-7B7A-43D3-8B79-37D633B846F1}">
                <asvg:svgBlip xmlns:asvg="http://schemas.microsoft.com/office/drawing/2016/SVG/main" r:embed="rId13"/>
              </a:ext>
            </a:extLst>
          </a:blip>
          <a:srcRect/>
          <a:stretch/>
        </p:blipFill>
        <p:spPr>
          <a:xfrm>
            <a:off x="5142732" y="4804539"/>
            <a:ext cx="412875" cy="412875"/>
          </a:xfrm>
          <a:prstGeom prst="rect">
            <a:avLst/>
          </a:prstGeom>
        </p:spPr>
      </p:pic>
      <p:pic>
        <p:nvPicPr>
          <p:cNvPr id="35" name="Graphic 34" descr="Hill scene">
            <a:extLst>
              <a:ext uri="{FF2B5EF4-FFF2-40B4-BE49-F238E27FC236}">
                <a16:creationId xmlns:a16="http://schemas.microsoft.com/office/drawing/2014/main" id="{066EE297-05AC-A845-B7C2-63715BC701F4}"/>
              </a:ext>
            </a:extLst>
          </p:cNvPr>
          <p:cNvPicPr>
            <a:picLocks noChangeAspect="1"/>
          </p:cNvPicPr>
          <p:nvPr/>
        </p:nvPicPr>
        <p:blipFill>
          <a:blip r:embed="rId14">
            <a:extLst>
              <a:ext uri="{96DAC541-7B7A-43D3-8B79-37D633B846F1}">
                <asvg:svgBlip xmlns:asvg="http://schemas.microsoft.com/office/drawing/2016/SVG/main" r:embed="rId15"/>
              </a:ext>
            </a:extLst>
          </a:blip>
          <a:srcRect/>
          <a:stretch/>
        </p:blipFill>
        <p:spPr>
          <a:xfrm>
            <a:off x="5142732" y="5167721"/>
            <a:ext cx="412874" cy="412874"/>
          </a:xfrm>
          <a:prstGeom prst="rect">
            <a:avLst/>
          </a:prstGeom>
        </p:spPr>
      </p:pic>
      <p:sp>
        <p:nvSpPr>
          <p:cNvPr id="3" name="Slide Number Placeholder 2">
            <a:extLst>
              <a:ext uri="{FF2B5EF4-FFF2-40B4-BE49-F238E27FC236}">
                <a16:creationId xmlns:a16="http://schemas.microsoft.com/office/drawing/2014/main" id="{FA383D72-2A96-4511-A456-248F9F951ED1}"/>
              </a:ext>
            </a:extLst>
          </p:cNvPr>
          <p:cNvSpPr>
            <a:spLocks noGrp="1"/>
          </p:cNvSpPr>
          <p:nvPr>
            <p:ph type="sldNum" sz="quarter" idx="12"/>
          </p:nvPr>
        </p:nvSpPr>
        <p:spPr>
          <a:xfrm>
            <a:off x="9129453" y="6277901"/>
            <a:ext cx="2743200" cy="365125"/>
          </a:xfrm>
        </p:spPr>
        <p:txBody>
          <a:bodyPr/>
          <a:lstStyle/>
          <a:p>
            <a:fld id="{E006F308-3FF6-3F4F-90C1-46C679519347}" type="slidenum">
              <a:rPr lang="en-US" smtClean="0"/>
              <a:t>2</a:t>
            </a:fld>
            <a:endParaRPr lang="en-US"/>
          </a:p>
        </p:txBody>
      </p:sp>
    </p:spTree>
    <p:extLst>
      <p:ext uri="{BB962C8B-B14F-4D97-AF65-F5344CB8AC3E}">
        <p14:creationId xmlns:p14="http://schemas.microsoft.com/office/powerpoint/2010/main" val="3915918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991BAB8-E964-974F-96CE-BAD8704C0821}"/>
              </a:ext>
            </a:extLst>
          </p:cNvPr>
          <p:cNvSpPr>
            <a:spLocks noGrp="1"/>
          </p:cNvSpPr>
          <p:nvPr>
            <p:ph type="sldNum" sz="quarter" idx="12"/>
          </p:nvPr>
        </p:nvSpPr>
        <p:spPr/>
        <p:txBody>
          <a:bodyPr/>
          <a:lstStyle/>
          <a:p>
            <a:fld id="{E006F308-3FF6-3F4F-90C1-46C679519347}" type="slidenum">
              <a:rPr lang="en-US" smtClean="0"/>
              <a:t>3</a:t>
            </a:fld>
            <a:endParaRPr lang="en-US"/>
          </a:p>
        </p:txBody>
      </p:sp>
      <p:sp>
        <p:nvSpPr>
          <p:cNvPr id="5" name="Title 4">
            <a:extLst>
              <a:ext uri="{FF2B5EF4-FFF2-40B4-BE49-F238E27FC236}">
                <a16:creationId xmlns:a16="http://schemas.microsoft.com/office/drawing/2014/main" id="{E16D08C3-BF5D-634F-859B-14D7797384AF}"/>
              </a:ext>
            </a:extLst>
          </p:cNvPr>
          <p:cNvSpPr>
            <a:spLocks noGrp="1"/>
          </p:cNvSpPr>
          <p:nvPr>
            <p:ph type="title"/>
          </p:nvPr>
        </p:nvSpPr>
        <p:spPr/>
        <p:txBody>
          <a:bodyPr>
            <a:normAutofit/>
          </a:bodyPr>
          <a:lstStyle/>
          <a:p>
            <a:r>
              <a:rPr lang="en-US"/>
              <a:t>Key Stakeholders </a:t>
            </a:r>
          </a:p>
        </p:txBody>
      </p:sp>
      <p:sp>
        <p:nvSpPr>
          <p:cNvPr id="7" name="TextBox 6">
            <a:extLst>
              <a:ext uri="{FF2B5EF4-FFF2-40B4-BE49-F238E27FC236}">
                <a16:creationId xmlns:a16="http://schemas.microsoft.com/office/drawing/2014/main" id="{8C09803A-BA0F-CF44-A3D9-6C634B7FA682}"/>
              </a:ext>
            </a:extLst>
          </p:cNvPr>
          <p:cNvSpPr txBox="1"/>
          <p:nvPr/>
        </p:nvSpPr>
        <p:spPr>
          <a:xfrm>
            <a:off x="312420" y="846860"/>
            <a:ext cx="10435472" cy="369332"/>
          </a:xfrm>
          <a:prstGeom prst="rect">
            <a:avLst/>
          </a:prstGeom>
          <a:noFill/>
        </p:spPr>
        <p:txBody>
          <a:bodyPr wrap="square" rtlCol="0">
            <a:spAutoFit/>
          </a:bodyPr>
          <a:lstStyle/>
          <a:p>
            <a:r>
              <a:rPr lang="en-US" b="1" i="1"/>
              <a:t>Consider which stakeholders you should engage to understand their concerns or ensure their support.</a:t>
            </a:r>
          </a:p>
        </p:txBody>
      </p:sp>
      <p:graphicFrame>
        <p:nvGraphicFramePr>
          <p:cNvPr id="10" name="Content Placeholder 5">
            <a:extLst>
              <a:ext uri="{FF2B5EF4-FFF2-40B4-BE49-F238E27FC236}">
                <a16:creationId xmlns:a16="http://schemas.microsoft.com/office/drawing/2014/main" id="{3702E548-65C7-1D4A-9716-BC4D76763820}"/>
              </a:ext>
            </a:extLst>
          </p:cNvPr>
          <p:cNvGraphicFramePr>
            <a:graphicFrameLocks/>
          </p:cNvGraphicFramePr>
          <p:nvPr>
            <p:extLst>
              <p:ext uri="{D42A27DB-BD31-4B8C-83A1-F6EECF244321}">
                <p14:modId xmlns:p14="http://schemas.microsoft.com/office/powerpoint/2010/main" val="2986495203"/>
              </p:ext>
            </p:extLst>
          </p:nvPr>
        </p:nvGraphicFramePr>
        <p:xfrm>
          <a:off x="7207135" y="1529929"/>
          <a:ext cx="3844635" cy="45025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Content Placeholder 5">
            <a:extLst>
              <a:ext uri="{FF2B5EF4-FFF2-40B4-BE49-F238E27FC236}">
                <a16:creationId xmlns:a16="http://schemas.microsoft.com/office/drawing/2014/main" id="{F5BE13AD-4586-8548-87CF-02B5FC04D0DB}"/>
              </a:ext>
            </a:extLst>
          </p:cNvPr>
          <p:cNvGraphicFramePr>
            <a:graphicFrameLocks noGrp="1"/>
          </p:cNvGraphicFramePr>
          <p:nvPr>
            <p:ph idx="1"/>
            <p:extLst>
              <p:ext uri="{D42A27DB-BD31-4B8C-83A1-F6EECF244321}">
                <p14:modId xmlns:p14="http://schemas.microsoft.com/office/powerpoint/2010/main" val="3486384482"/>
              </p:ext>
            </p:extLst>
          </p:nvPr>
        </p:nvGraphicFramePr>
        <p:xfrm>
          <a:off x="879764" y="1446230"/>
          <a:ext cx="4994563" cy="540985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4" name="TextBox 53">
            <a:extLst>
              <a:ext uri="{FF2B5EF4-FFF2-40B4-BE49-F238E27FC236}">
                <a16:creationId xmlns:a16="http://schemas.microsoft.com/office/drawing/2014/main" id="{8C4111E6-A57A-4F2E-8E32-DBC1A3B8B08A}"/>
              </a:ext>
            </a:extLst>
          </p:cNvPr>
          <p:cNvSpPr txBox="1"/>
          <p:nvPr/>
        </p:nvSpPr>
        <p:spPr>
          <a:xfrm>
            <a:off x="885645" y="1460739"/>
            <a:ext cx="4990861" cy="3741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latin typeface="Calibri Light"/>
                <a:cs typeface="Calibri Light"/>
              </a:rPr>
              <a:t>Important stakeholders to consider may include:</a:t>
            </a:r>
          </a:p>
        </p:txBody>
      </p:sp>
    </p:spTree>
    <p:extLst>
      <p:ext uri="{BB962C8B-B14F-4D97-AF65-F5344CB8AC3E}">
        <p14:creationId xmlns:p14="http://schemas.microsoft.com/office/powerpoint/2010/main" val="1190681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055C5F1-9ACB-0B4D-A38A-43726EBB1245}"/>
              </a:ext>
            </a:extLst>
          </p:cNvPr>
          <p:cNvSpPr>
            <a:spLocks noGrp="1"/>
          </p:cNvSpPr>
          <p:nvPr>
            <p:ph type="sldNum" sz="quarter" idx="12"/>
          </p:nvPr>
        </p:nvSpPr>
        <p:spPr/>
        <p:txBody>
          <a:bodyPr/>
          <a:lstStyle/>
          <a:p>
            <a:fld id="{E006F308-3FF6-3F4F-90C1-46C679519347}" type="slidenum">
              <a:rPr lang="en-US" smtClean="0"/>
              <a:t>4</a:t>
            </a:fld>
            <a:endParaRPr lang="en-US"/>
          </a:p>
        </p:txBody>
      </p:sp>
      <p:sp>
        <p:nvSpPr>
          <p:cNvPr id="5" name="Title 4">
            <a:extLst>
              <a:ext uri="{FF2B5EF4-FFF2-40B4-BE49-F238E27FC236}">
                <a16:creationId xmlns:a16="http://schemas.microsoft.com/office/drawing/2014/main" id="{7EC3159D-8791-CB49-9647-638565B82990}"/>
              </a:ext>
            </a:extLst>
          </p:cNvPr>
          <p:cNvSpPr>
            <a:spLocks noGrp="1"/>
          </p:cNvSpPr>
          <p:nvPr>
            <p:ph type="title"/>
          </p:nvPr>
        </p:nvSpPr>
        <p:spPr/>
        <p:txBody>
          <a:bodyPr/>
          <a:lstStyle/>
          <a:p>
            <a:r>
              <a:rPr lang="en-US"/>
              <a:t>Key Stakeholders – Mapping Framework</a:t>
            </a:r>
          </a:p>
        </p:txBody>
      </p:sp>
      <p:sp>
        <p:nvSpPr>
          <p:cNvPr id="6" name="TextBox 5">
            <a:extLst>
              <a:ext uri="{FF2B5EF4-FFF2-40B4-BE49-F238E27FC236}">
                <a16:creationId xmlns:a16="http://schemas.microsoft.com/office/drawing/2014/main" id="{ADCC8DE0-B4EA-C74B-A4D4-1146AFF1593B}"/>
              </a:ext>
            </a:extLst>
          </p:cNvPr>
          <p:cNvSpPr txBox="1"/>
          <p:nvPr/>
        </p:nvSpPr>
        <p:spPr>
          <a:xfrm>
            <a:off x="664550" y="1329314"/>
            <a:ext cx="1086612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1600">
                <a:latin typeface="Calibri"/>
                <a:cs typeface="Calibri"/>
              </a:rPr>
              <a:t>Consider using a framework</a:t>
            </a:r>
            <a:r>
              <a:rPr lang="en-US" sz="1600">
                <a:solidFill>
                  <a:schemeClr val="accent2"/>
                </a:solidFill>
                <a:latin typeface="Calibri"/>
                <a:cs typeface="Calibri"/>
              </a:rPr>
              <a:t> </a:t>
            </a:r>
            <a:r>
              <a:rPr lang="en-US" sz="1600">
                <a:latin typeface="Calibri"/>
                <a:cs typeface="Calibri"/>
              </a:rPr>
              <a:t>to weigh the influences, interests, and priorities of core stakeholders. Note that the stakeholders and information contained in the table below are illustrative examples and should not be used as a basis for your own decisions. </a:t>
            </a:r>
            <a:endParaRPr lang="en-US" sz="1600">
              <a:latin typeface="Calibri" panose="020F0502020204030204" pitchFamily="34" charset="0"/>
              <a:cs typeface="Calibri" panose="020F0502020204030204" pitchFamily="34" charset="0"/>
            </a:endParaRPr>
          </a:p>
        </p:txBody>
      </p:sp>
      <p:graphicFrame>
        <p:nvGraphicFramePr>
          <p:cNvPr id="11" name="Object 10">
            <a:extLst>
              <a:ext uri="{FF2B5EF4-FFF2-40B4-BE49-F238E27FC236}">
                <a16:creationId xmlns:a16="http://schemas.microsoft.com/office/drawing/2014/main" id="{D4B85668-60E9-4D42-B8BD-0F1E2F181938}"/>
              </a:ext>
            </a:extLst>
          </p:cNvPr>
          <p:cNvGraphicFramePr>
            <a:graphicFrameLocks noChangeAspect="1"/>
          </p:cNvGraphicFramePr>
          <p:nvPr>
            <p:extLst>
              <p:ext uri="{D42A27DB-BD31-4B8C-83A1-F6EECF244321}">
                <p14:modId xmlns:p14="http://schemas.microsoft.com/office/powerpoint/2010/main" val="3940740572"/>
              </p:ext>
            </p:extLst>
          </p:nvPr>
        </p:nvGraphicFramePr>
        <p:xfrm>
          <a:off x="763588" y="1914089"/>
          <a:ext cx="11428412" cy="5089525"/>
        </p:xfrm>
        <a:graphic>
          <a:graphicData uri="http://schemas.openxmlformats.org/presentationml/2006/ole">
            <mc:AlternateContent xmlns:mc="http://schemas.openxmlformats.org/markup-compatibility/2006">
              <mc:Choice xmlns:v="urn:schemas-microsoft-com:vml" Requires="v">
                <p:oleObj spid="_x0000_s25601" name="Worksheet" r:id="rId4" imgW="11798300" imgH="5410200" progId="Excel.Sheet.12">
                  <p:embed/>
                </p:oleObj>
              </mc:Choice>
              <mc:Fallback>
                <p:oleObj name="Worksheet" r:id="rId4" imgW="11798300" imgH="5410200" progId="Excel.Sheet.12">
                  <p:embed/>
                  <p:pic>
                    <p:nvPicPr>
                      <p:cNvPr id="11" name="Object 10">
                        <a:extLst>
                          <a:ext uri="{FF2B5EF4-FFF2-40B4-BE49-F238E27FC236}">
                            <a16:creationId xmlns:a16="http://schemas.microsoft.com/office/drawing/2014/main" id="{D4B85668-60E9-4D42-B8BD-0F1E2F181938}"/>
                          </a:ext>
                        </a:extLst>
                      </p:cNvPr>
                      <p:cNvPicPr/>
                      <p:nvPr/>
                    </p:nvPicPr>
                    <p:blipFill>
                      <a:blip r:embed="rId5"/>
                      <a:stretch>
                        <a:fillRect/>
                      </a:stretch>
                    </p:blipFill>
                    <p:spPr>
                      <a:xfrm>
                        <a:off x="763588" y="1914089"/>
                        <a:ext cx="11428412" cy="5089525"/>
                      </a:xfrm>
                      <a:prstGeom prst="rect">
                        <a:avLst/>
                      </a:prstGeom>
                    </p:spPr>
                  </p:pic>
                </p:oleObj>
              </mc:Fallback>
            </mc:AlternateContent>
          </a:graphicData>
        </a:graphic>
      </p:graphicFrame>
      <p:sp>
        <p:nvSpPr>
          <p:cNvPr id="7" name="Alternate Process 6">
            <a:extLst>
              <a:ext uri="{FF2B5EF4-FFF2-40B4-BE49-F238E27FC236}">
                <a16:creationId xmlns:a16="http://schemas.microsoft.com/office/drawing/2014/main" id="{53130318-906E-324F-970B-C6D3A754F824}"/>
              </a:ext>
            </a:extLst>
          </p:cNvPr>
          <p:cNvSpPr/>
          <p:nvPr/>
        </p:nvSpPr>
        <p:spPr>
          <a:xfrm>
            <a:off x="9289602" y="163633"/>
            <a:ext cx="2749211" cy="1220154"/>
          </a:xfrm>
          <a:prstGeom prst="flowChartAlternateProcess">
            <a:avLst/>
          </a:prstGeom>
          <a:solidFill>
            <a:srgbClr val="3E9694"/>
          </a:solidFill>
          <a:ln w="571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500"/>
              </a:spcAft>
            </a:pPr>
            <a:r>
              <a:rPr lang="en-US" sz="1200" b="1" dirty="0">
                <a:solidFill>
                  <a:schemeClr val="bg1"/>
                </a:solidFill>
                <a:latin typeface="Arial" panose="020B0604020202020204" pitchFamily="34" charset="0"/>
                <a:cs typeface="Arial" panose="020B0604020202020204" pitchFamily="34" charset="0"/>
              </a:rPr>
              <a:t>Instructions: </a:t>
            </a:r>
          </a:p>
          <a:p>
            <a:pPr algn="ctr"/>
            <a:r>
              <a:rPr lang="en-US" sz="1100" dirty="0"/>
              <a:t>To use this as a custom tool, simply click on the table, right click (PC) or Control click (Mac) to open options for the menu of options, select “</a:t>
            </a:r>
            <a:r>
              <a:rPr lang="en-US" sz="1100" b="1" dirty="0"/>
              <a:t>Worksheet Objects</a:t>
            </a:r>
            <a:r>
              <a:rPr lang="en-US" sz="1100" dirty="0"/>
              <a:t>” or “</a:t>
            </a:r>
            <a:r>
              <a:rPr lang="en-US" sz="1100" b="1" dirty="0"/>
              <a:t>Edit Data in Excel</a:t>
            </a:r>
            <a:r>
              <a:rPr lang="en-US" sz="1100" dirty="0"/>
              <a:t>” and select “</a:t>
            </a:r>
            <a:r>
              <a:rPr lang="en-US" sz="1100" b="1" dirty="0"/>
              <a:t>Open</a:t>
            </a:r>
            <a:r>
              <a:rPr lang="en-US" sz="1100" dirty="0"/>
              <a:t>”.</a:t>
            </a:r>
          </a:p>
        </p:txBody>
      </p:sp>
    </p:spTree>
    <p:extLst>
      <p:ext uri="{BB962C8B-B14F-4D97-AF65-F5344CB8AC3E}">
        <p14:creationId xmlns:p14="http://schemas.microsoft.com/office/powerpoint/2010/main" val="3267832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6EE0A-84A3-4552-8FCF-9E1587F8C8AE}"/>
              </a:ext>
            </a:extLst>
          </p:cNvPr>
          <p:cNvSpPr>
            <a:spLocks noGrp="1"/>
          </p:cNvSpPr>
          <p:nvPr>
            <p:ph type="title"/>
          </p:nvPr>
        </p:nvSpPr>
        <p:spPr/>
        <p:txBody>
          <a:bodyPr/>
          <a:lstStyle/>
          <a:p>
            <a:r>
              <a:rPr lang="en-US"/>
              <a:t>Target Audiences</a:t>
            </a:r>
          </a:p>
        </p:txBody>
      </p:sp>
      <p:graphicFrame>
        <p:nvGraphicFramePr>
          <p:cNvPr id="8" name="Content Placeholder 7">
            <a:extLst>
              <a:ext uri="{FF2B5EF4-FFF2-40B4-BE49-F238E27FC236}">
                <a16:creationId xmlns:a16="http://schemas.microsoft.com/office/drawing/2014/main" id="{530C90DC-A0A3-4745-88DE-5AAA7BC3E35D}"/>
              </a:ext>
            </a:extLst>
          </p:cNvPr>
          <p:cNvGraphicFramePr>
            <a:graphicFrameLocks noGrp="1"/>
          </p:cNvGraphicFramePr>
          <p:nvPr>
            <p:ph idx="1"/>
            <p:extLst>
              <p:ext uri="{D42A27DB-BD31-4B8C-83A1-F6EECF244321}">
                <p14:modId xmlns:p14="http://schemas.microsoft.com/office/powerpoint/2010/main" val="3137776624"/>
              </p:ext>
            </p:extLst>
          </p:nvPr>
        </p:nvGraphicFramePr>
        <p:xfrm>
          <a:off x="312737" y="1421421"/>
          <a:ext cx="11566526" cy="4856480"/>
        </p:xfrm>
        <a:graphic>
          <a:graphicData uri="http://schemas.openxmlformats.org/drawingml/2006/table">
            <a:tbl>
              <a:tblPr firstRow="1" bandRow="1">
                <a:tableStyleId>{5C22544A-7EE6-4342-B048-85BDC9FD1C3A}</a:tableStyleId>
              </a:tblPr>
              <a:tblGrid>
                <a:gridCol w="2690438">
                  <a:extLst>
                    <a:ext uri="{9D8B030D-6E8A-4147-A177-3AD203B41FA5}">
                      <a16:colId xmlns:a16="http://schemas.microsoft.com/office/drawing/2014/main" val="599747599"/>
                    </a:ext>
                  </a:extLst>
                </a:gridCol>
                <a:gridCol w="8876088">
                  <a:extLst>
                    <a:ext uri="{9D8B030D-6E8A-4147-A177-3AD203B41FA5}">
                      <a16:colId xmlns:a16="http://schemas.microsoft.com/office/drawing/2014/main" val="2612134364"/>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1"/>
                        <a:t>Topics</a:t>
                      </a:r>
                    </a:p>
                  </a:txBody>
                  <a:tcPr/>
                </a:tc>
                <a:tc>
                  <a:txBody>
                    <a:bodyPr/>
                    <a:lstStyle/>
                    <a:p>
                      <a:r>
                        <a:rPr lang="en-US" i="1"/>
                        <a:t>Questions</a:t>
                      </a:r>
                    </a:p>
                  </a:txBody>
                  <a:tcPr/>
                </a:tc>
                <a:extLst>
                  <a:ext uri="{0D108BD9-81ED-4DB2-BD59-A6C34878D82A}">
                    <a16:rowId xmlns:a16="http://schemas.microsoft.com/office/drawing/2014/main" val="3994263333"/>
                  </a:ext>
                </a:extLst>
              </a:tr>
              <a:tr h="370840">
                <a:tc>
                  <a:txBody>
                    <a:bodyPr/>
                    <a:lstStyle/>
                    <a:p>
                      <a:r>
                        <a:rPr lang="en-US"/>
                        <a:t>Values and Interests</a:t>
                      </a:r>
                    </a:p>
                  </a:txBody>
                  <a:tcPr/>
                </a:tc>
                <a:tc>
                  <a:txBody>
                    <a:bodyPr/>
                    <a:lstStyle/>
                    <a:p>
                      <a:pPr marL="342900" indent="-342900">
                        <a:buFont typeface="Wingdings" pitchFamily="2" charset="2"/>
                        <a:buChar char="q"/>
                      </a:pPr>
                      <a:r>
                        <a:rPr lang="en-US" b="0" i="0">
                          <a:solidFill>
                            <a:schemeClr val="tx1"/>
                          </a:solidFill>
                        </a:rPr>
                        <a:t>What are the main motivations of your target audience?</a:t>
                      </a:r>
                    </a:p>
                    <a:p>
                      <a:pPr marL="342900" indent="-342900">
                        <a:buFont typeface="Wingdings" pitchFamily="2" charset="2"/>
                        <a:buChar char="q"/>
                      </a:pPr>
                      <a:r>
                        <a:rPr lang="en-US" b="0" i="0">
                          <a:solidFill>
                            <a:schemeClr val="tx1"/>
                          </a:solidFill>
                        </a:rPr>
                        <a:t>How can you tailor your pitch to address these top values or interests first? Are there co-benefits (</a:t>
                      </a:r>
                      <a:r>
                        <a:rPr lang="en-US" b="0" i="1">
                          <a:solidFill>
                            <a:schemeClr val="tx1"/>
                          </a:solidFill>
                        </a:rPr>
                        <a:t>e.g.</a:t>
                      </a:r>
                      <a:r>
                        <a:rPr lang="en-US" b="0" i="0">
                          <a:solidFill>
                            <a:schemeClr val="tx1"/>
                          </a:solidFill>
                        </a:rPr>
                        <a:t>, jobs, visibility, education) that could be highlighted for this audience?</a:t>
                      </a:r>
                    </a:p>
                    <a:p>
                      <a:pPr marL="342900" indent="-342900">
                        <a:buFont typeface="Wingdings" pitchFamily="2" charset="2"/>
                        <a:buChar char="q"/>
                      </a:pPr>
                      <a:r>
                        <a:rPr lang="en-US">
                          <a:solidFill>
                            <a:schemeClr val="tx1"/>
                          </a:solidFill>
                        </a:rPr>
                        <a:t>Is your audience more concerned with short-term or long-term interests?</a:t>
                      </a:r>
                    </a:p>
                  </a:txBody>
                  <a:tcPr/>
                </a:tc>
                <a:extLst>
                  <a:ext uri="{0D108BD9-81ED-4DB2-BD59-A6C34878D82A}">
                    <a16:rowId xmlns:a16="http://schemas.microsoft.com/office/drawing/2014/main" val="3584466081"/>
                  </a:ext>
                </a:extLst>
              </a:tr>
              <a:tr h="370840">
                <a:tc>
                  <a:txBody>
                    <a:bodyPr/>
                    <a:lstStyle/>
                    <a:p>
                      <a:r>
                        <a:rPr lang="en-US"/>
                        <a:t>Project Familiarity</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US" b="0">
                          <a:solidFill>
                            <a:schemeClr val="tx1"/>
                          </a:solidFill>
                        </a:rPr>
                        <a:t>If this (or a similar project) has been proposed before, are decision-makers bringing any preconceived notions to the table that you should be ready to address?</a:t>
                      </a:r>
                    </a:p>
                    <a:p>
                      <a:pPr marL="342900" indent="-342900">
                        <a:buFont typeface="Wingdings" pitchFamily="2" charset="2"/>
                        <a:buChar char="q"/>
                      </a:pPr>
                      <a:r>
                        <a:rPr lang="en-US">
                          <a:solidFill>
                            <a:schemeClr val="tx1"/>
                          </a:solidFill>
                        </a:rPr>
                        <a:t>Is your audience already familiar with the sustainability goals and this project?</a:t>
                      </a:r>
                    </a:p>
                    <a:p>
                      <a:pPr marL="342900" marR="0" lvl="0" indent="-342900" algn="l" rtl="0" eaLnBrk="1" fontAlgn="auto" latinLnBrk="0" hangingPunct="1">
                        <a:lnSpc>
                          <a:spcPct val="100000"/>
                        </a:lnSpc>
                        <a:spcBef>
                          <a:spcPts val="0"/>
                        </a:spcBef>
                        <a:spcAft>
                          <a:spcPts val="0"/>
                        </a:spcAft>
                        <a:buFont typeface="Wingdings" pitchFamily="2" charset="2"/>
                        <a:buChar char="q"/>
                      </a:pPr>
                      <a:r>
                        <a:rPr lang="en-US">
                          <a:solidFill>
                            <a:schemeClr val="tx1"/>
                          </a:solidFill>
                        </a:rPr>
                        <a:t>What additional context, relevant successful examples, or lessons learned might be useful to provide?</a:t>
                      </a:r>
                      <a:r>
                        <a:rPr lang="en-US">
                          <a:solidFill>
                            <a:srgbClr val="FF0000"/>
                          </a:solidFill>
                        </a:rPr>
                        <a:t> </a:t>
                      </a:r>
                    </a:p>
                  </a:txBody>
                  <a:tcPr/>
                </a:tc>
                <a:extLst>
                  <a:ext uri="{0D108BD9-81ED-4DB2-BD59-A6C34878D82A}">
                    <a16:rowId xmlns:a16="http://schemas.microsoft.com/office/drawing/2014/main" val="49216526"/>
                  </a:ext>
                </a:extLst>
              </a:tr>
              <a:tr h="370840">
                <a:tc>
                  <a:txBody>
                    <a:bodyPr/>
                    <a:lstStyle/>
                    <a:p>
                      <a:r>
                        <a:rPr lang="en-US"/>
                        <a:t>Level of Technical Ability</a:t>
                      </a:r>
                    </a:p>
                  </a:txBody>
                  <a:tcPr/>
                </a:tc>
                <a:tc>
                  <a:txBody>
                    <a:bodyPr/>
                    <a:lstStyle/>
                    <a:p>
                      <a:pPr marL="342900" indent="-342900">
                        <a:buFont typeface="Wingdings" pitchFamily="2" charset="2"/>
                        <a:buChar char="q"/>
                      </a:pPr>
                      <a:r>
                        <a:rPr lang="en-US">
                          <a:solidFill>
                            <a:schemeClr val="tx1"/>
                          </a:solidFill>
                        </a:rPr>
                        <a:t>What technical knowledge does your audience have already?</a:t>
                      </a:r>
                    </a:p>
                    <a:p>
                      <a:pPr marL="342900" indent="-342900">
                        <a:buFont typeface="Wingdings" pitchFamily="2" charset="2"/>
                        <a:buChar char="q"/>
                      </a:pPr>
                      <a:r>
                        <a:rPr lang="en-US" sz="1800" kern="1200">
                          <a:solidFill>
                            <a:schemeClr val="tx1"/>
                          </a:solidFill>
                          <a:latin typeface="+mn-lt"/>
                          <a:ea typeface="+mn-ea"/>
                          <a:cs typeface="+mn-cs"/>
                        </a:rPr>
                        <a:t>Depending on your audience’s expertise, is there an analogy you can use to better explain this project to them?</a:t>
                      </a:r>
                    </a:p>
                    <a:p>
                      <a:pPr marL="342900" indent="-342900">
                        <a:buFont typeface="Wingdings" pitchFamily="2" charset="2"/>
                        <a:buChar char="q"/>
                      </a:pPr>
                      <a:r>
                        <a:rPr lang="en-US">
                          <a:solidFill>
                            <a:schemeClr val="tx1"/>
                          </a:solidFill>
                        </a:rPr>
                        <a:t>What additional information should you provide regarding renewable energy, climate change, and energy procurement?</a:t>
                      </a:r>
                    </a:p>
                  </a:txBody>
                  <a:tcPr/>
                </a:tc>
                <a:extLst>
                  <a:ext uri="{0D108BD9-81ED-4DB2-BD59-A6C34878D82A}">
                    <a16:rowId xmlns:a16="http://schemas.microsoft.com/office/drawing/2014/main" val="839460611"/>
                  </a:ext>
                </a:extLst>
              </a:tr>
              <a:tr h="370840">
                <a:tc>
                  <a:txBody>
                    <a:bodyPr/>
                    <a:lstStyle/>
                    <a:p>
                      <a:r>
                        <a:rPr lang="en-US"/>
                        <a:t>Clarity</a:t>
                      </a:r>
                    </a:p>
                  </a:txBody>
                  <a:tcPr/>
                </a:tc>
                <a:tc>
                  <a:txBody>
                    <a:bodyPr/>
                    <a:lstStyle/>
                    <a:p>
                      <a:pPr marL="342900" indent="-342900">
                        <a:buFont typeface="Wingdings" pitchFamily="2" charset="2"/>
                        <a:buChar char="q"/>
                      </a:pPr>
                      <a:r>
                        <a:rPr lang="en-US" b="0">
                          <a:solidFill>
                            <a:schemeClr val="tx1"/>
                          </a:solidFill>
                        </a:rPr>
                        <a:t>Is your ask articulated clearly and concisely?</a:t>
                      </a:r>
                    </a:p>
                  </a:txBody>
                  <a:tcPr/>
                </a:tc>
                <a:extLst>
                  <a:ext uri="{0D108BD9-81ED-4DB2-BD59-A6C34878D82A}">
                    <a16:rowId xmlns:a16="http://schemas.microsoft.com/office/drawing/2014/main" val="131781343"/>
                  </a:ext>
                </a:extLst>
              </a:tr>
            </a:tbl>
          </a:graphicData>
        </a:graphic>
      </p:graphicFrame>
      <p:sp>
        <p:nvSpPr>
          <p:cNvPr id="5" name="Slide Number Placeholder 4">
            <a:extLst>
              <a:ext uri="{FF2B5EF4-FFF2-40B4-BE49-F238E27FC236}">
                <a16:creationId xmlns:a16="http://schemas.microsoft.com/office/drawing/2014/main" id="{7B83FA5E-86CE-4DAA-9695-F81B6F09BFA7}"/>
              </a:ext>
            </a:extLst>
          </p:cNvPr>
          <p:cNvSpPr>
            <a:spLocks noGrp="1"/>
          </p:cNvSpPr>
          <p:nvPr>
            <p:ph type="sldNum" sz="quarter" idx="12"/>
          </p:nvPr>
        </p:nvSpPr>
        <p:spPr/>
        <p:txBody>
          <a:bodyPr/>
          <a:lstStyle/>
          <a:p>
            <a:fld id="{330EA680-D336-4FF7-8B7A-9848BB0A1C32}" type="slidenum">
              <a:rPr lang="en-US" smtClean="0"/>
              <a:t>5</a:t>
            </a:fld>
            <a:endParaRPr lang="en-US"/>
          </a:p>
        </p:txBody>
      </p:sp>
      <p:sp>
        <p:nvSpPr>
          <p:cNvPr id="4" name="Date Placeholder 3">
            <a:extLst>
              <a:ext uri="{FF2B5EF4-FFF2-40B4-BE49-F238E27FC236}">
                <a16:creationId xmlns:a16="http://schemas.microsoft.com/office/drawing/2014/main" id="{97A485A6-D7EC-49EA-98F6-CA80FA5B03ED}"/>
              </a:ext>
            </a:extLst>
          </p:cNvPr>
          <p:cNvSpPr>
            <a:spLocks noGrp="1"/>
          </p:cNvSpPr>
          <p:nvPr>
            <p:ph type="dt" sz="half" idx="4294967295"/>
          </p:nvPr>
        </p:nvSpPr>
        <p:spPr/>
        <p:txBody>
          <a:bodyPr/>
          <a:lstStyle/>
          <a:p>
            <a:r>
              <a:rPr lang="en-US"/>
              <a:t> </a:t>
            </a:r>
          </a:p>
        </p:txBody>
      </p:sp>
      <p:sp>
        <p:nvSpPr>
          <p:cNvPr id="3" name="TextBox 2">
            <a:extLst>
              <a:ext uri="{FF2B5EF4-FFF2-40B4-BE49-F238E27FC236}">
                <a16:creationId xmlns:a16="http://schemas.microsoft.com/office/drawing/2014/main" id="{A8FBE9AF-9F4E-F34D-B37F-50AE4000232F}"/>
              </a:ext>
            </a:extLst>
          </p:cNvPr>
          <p:cNvSpPr txBox="1"/>
          <p:nvPr/>
        </p:nvSpPr>
        <p:spPr>
          <a:xfrm>
            <a:off x="312420" y="846860"/>
            <a:ext cx="10435472" cy="369332"/>
          </a:xfrm>
          <a:prstGeom prst="rect">
            <a:avLst/>
          </a:prstGeom>
          <a:noFill/>
        </p:spPr>
        <p:txBody>
          <a:bodyPr wrap="square" rtlCol="0">
            <a:spAutoFit/>
          </a:bodyPr>
          <a:lstStyle/>
          <a:p>
            <a:pPr lvl="0">
              <a:defRPr/>
            </a:pPr>
            <a:r>
              <a:rPr lang="en-US" b="1" i="1"/>
              <a:t>Consider the following topics and questions as you adapt your presentation for a specific audience.</a:t>
            </a:r>
          </a:p>
        </p:txBody>
      </p:sp>
    </p:spTree>
    <p:extLst>
      <p:ext uri="{BB962C8B-B14F-4D97-AF65-F5344CB8AC3E}">
        <p14:creationId xmlns:p14="http://schemas.microsoft.com/office/powerpoint/2010/main" val="815300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2438517B-810F-C64E-904D-5AC41E8BA5D7}"/>
              </a:ext>
            </a:extLst>
          </p:cNvPr>
          <p:cNvGraphicFramePr/>
          <p:nvPr>
            <p:extLst>
              <p:ext uri="{D42A27DB-BD31-4B8C-83A1-F6EECF244321}">
                <p14:modId xmlns:p14="http://schemas.microsoft.com/office/powerpoint/2010/main" val="342404913"/>
              </p:ext>
            </p:extLst>
          </p:nvPr>
        </p:nvGraphicFramePr>
        <p:xfrm>
          <a:off x="1000874" y="1607128"/>
          <a:ext cx="10190252" cy="4206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1">
            <a:extLst>
              <a:ext uri="{FF2B5EF4-FFF2-40B4-BE49-F238E27FC236}">
                <a16:creationId xmlns:a16="http://schemas.microsoft.com/office/drawing/2014/main" id="{7D554B9B-56F3-4045-BCD7-F3D1ACCAFD88}"/>
              </a:ext>
            </a:extLst>
          </p:cNvPr>
          <p:cNvSpPr>
            <a:spLocks noGrp="1"/>
          </p:cNvSpPr>
          <p:nvPr>
            <p:ph type="title"/>
          </p:nvPr>
        </p:nvSpPr>
        <p:spPr>
          <a:xfrm>
            <a:off x="312420" y="107486"/>
            <a:ext cx="11567160" cy="995915"/>
          </a:xfrm>
        </p:spPr>
        <p:txBody>
          <a:bodyPr/>
          <a:lstStyle/>
          <a:p>
            <a:r>
              <a:rPr lang="en-US">
                <a:latin typeface="Arial"/>
                <a:cs typeface="Arial"/>
              </a:rPr>
              <a:t>Local Priorities and Politics</a:t>
            </a:r>
          </a:p>
        </p:txBody>
      </p:sp>
      <p:sp>
        <p:nvSpPr>
          <p:cNvPr id="5" name="TextBox 4">
            <a:extLst>
              <a:ext uri="{FF2B5EF4-FFF2-40B4-BE49-F238E27FC236}">
                <a16:creationId xmlns:a16="http://schemas.microsoft.com/office/drawing/2014/main" id="{4DD57CEE-7618-124E-8C55-FEC3A3F7BCF6}"/>
              </a:ext>
            </a:extLst>
          </p:cNvPr>
          <p:cNvSpPr txBox="1"/>
          <p:nvPr/>
        </p:nvSpPr>
        <p:spPr>
          <a:xfrm>
            <a:off x="312420" y="846860"/>
            <a:ext cx="10435472" cy="369332"/>
          </a:xfrm>
          <a:prstGeom prst="rect">
            <a:avLst/>
          </a:prstGeom>
          <a:noFill/>
        </p:spPr>
        <p:txBody>
          <a:bodyPr wrap="square" rtlCol="0">
            <a:spAutoFit/>
          </a:bodyPr>
          <a:lstStyle/>
          <a:p>
            <a:r>
              <a:rPr lang="en-US" b="1" i="1" dirty="0"/>
              <a:t>Confirm that you have considered these potential impacts of your project before you proceed.</a:t>
            </a:r>
          </a:p>
        </p:txBody>
      </p:sp>
      <p:sp>
        <p:nvSpPr>
          <p:cNvPr id="6" name="Slide Number Placeholder 4">
            <a:extLst>
              <a:ext uri="{FF2B5EF4-FFF2-40B4-BE49-F238E27FC236}">
                <a16:creationId xmlns:a16="http://schemas.microsoft.com/office/drawing/2014/main" id="{ECE234C6-E51C-1F4C-9805-D9280F4ABF6B}"/>
              </a:ext>
            </a:extLst>
          </p:cNvPr>
          <p:cNvSpPr>
            <a:spLocks noGrp="1"/>
          </p:cNvSpPr>
          <p:nvPr>
            <p:ph type="sldNum" sz="quarter" idx="12"/>
          </p:nvPr>
        </p:nvSpPr>
        <p:spPr>
          <a:xfrm>
            <a:off x="9129453" y="6277901"/>
            <a:ext cx="2743200" cy="365125"/>
          </a:xfrm>
        </p:spPr>
        <p:txBody>
          <a:bodyPr/>
          <a:lstStyle/>
          <a:p>
            <a:fld id="{330EA680-D336-4FF7-8B7A-9848BB0A1C32}" type="slidenum">
              <a:rPr lang="en-US" smtClean="0"/>
              <a:t>6</a:t>
            </a:fld>
            <a:endParaRPr lang="en-US"/>
          </a:p>
        </p:txBody>
      </p:sp>
    </p:spTree>
    <p:extLst>
      <p:ext uri="{BB962C8B-B14F-4D97-AF65-F5344CB8AC3E}">
        <p14:creationId xmlns:p14="http://schemas.microsoft.com/office/powerpoint/2010/main" val="2936101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D554B9B-56F3-4045-BCD7-F3D1ACCAFD88}"/>
              </a:ext>
            </a:extLst>
          </p:cNvPr>
          <p:cNvSpPr>
            <a:spLocks noGrp="1"/>
          </p:cNvSpPr>
          <p:nvPr>
            <p:ph type="title"/>
          </p:nvPr>
        </p:nvSpPr>
        <p:spPr>
          <a:xfrm>
            <a:off x="312420" y="107486"/>
            <a:ext cx="11567160" cy="995915"/>
          </a:xfrm>
        </p:spPr>
        <p:txBody>
          <a:bodyPr/>
          <a:lstStyle/>
          <a:p>
            <a:r>
              <a:rPr lang="en-US">
                <a:latin typeface="Arial"/>
                <a:cs typeface="Arial"/>
              </a:rPr>
              <a:t>Local Priorities and Politics</a:t>
            </a:r>
          </a:p>
        </p:txBody>
      </p:sp>
      <p:graphicFrame>
        <p:nvGraphicFramePr>
          <p:cNvPr id="6" name="Content Placeholder 5">
            <a:extLst>
              <a:ext uri="{FF2B5EF4-FFF2-40B4-BE49-F238E27FC236}">
                <a16:creationId xmlns:a16="http://schemas.microsoft.com/office/drawing/2014/main" id="{C038D997-22F6-0347-838A-B5E3EA048939}"/>
              </a:ext>
            </a:extLst>
          </p:cNvPr>
          <p:cNvGraphicFramePr>
            <a:graphicFrameLocks noGrp="1"/>
          </p:cNvGraphicFramePr>
          <p:nvPr>
            <p:ph idx="1"/>
            <p:extLst>
              <p:ext uri="{D42A27DB-BD31-4B8C-83A1-F6EECF244321}">
                <p14:modId xmlns:p14="http://schemas.microsoft.com/office/powerpoint/2010/main" val="3597008747"/>
              </p:ext>
            </p:extLst>
          </p:nvPr>
        </p:nvGraphicFramePr>
        <p:xfrm>
          <a:off x="312420" y="1254643"/>
          <a:ext cx="7103075" cy="54958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E589B5D4-3911-DD4E-A245-10C56657492C}"/>
              </a:ext>
            </a:extLst>
          </p:cNvPr>
          <p:cNvSpPr txBox="1"/>
          <p:nvPr/>
        </p:nvSpPr>
        <p:spPr>
          <a:xfrm>
            <a:off x="312420" y="846860"/>
            <a:ext cx="10796304" cy="369332"/>
          </a:xfrm>
          <a:prstGeom prst="rect">
            <a:avLst/>
          </a:prstGeom>
          <a:noFill/>
        </p:spPr>
        <p:txBody>
          <a:bodyPr wrap="square" rtlCol="0">
            <a:spAutoFit/>
          </a:bodyPr>
          <a:lstStyle/>
          <a:p>
            <a:r>
              <a:rPr lang="en-US" b="1" i="1" dirty="0"/>
              <a:t>Consider how the following local political factors may impact your project </a:t>
            </a:r>
            <a:r>
              <a:rPr lang="en-US" b="1" i="1"/>
              <a:t>and prepare to </a:t>
            </a:r>
            <a:r>
              <a:rPr lang="en-US" b="1" i="1" dirty="0"/>
              <a:t>speak to specifics.</a:t>
            </a:r>
          </a:p>
        </p:txBody>
      </p:sp>
      <p:graphicFrame>
        <p:nvGraphicFramePr>
          <p:cNvPr id="10" name="Content Placeholder 5">
            <a:extLst>
              <a:ext uri="{FF2B5EF4-FFF2-40B4-BE49-F238E27FC236}">
                <a16:creationId xmlns:a16="http://schemas.microsoft.com/office/drawing/2014/main" id="{DFF15E6E-F76A-3049-A916-B5D7DCD75580}"/>
              </a:ext>
            </a:extLst>
          </p:cNvPr>
          <p:cNvGraphicFramePr>
            <a:graphicFrameLocks/>
          </p:cNvGraphicFramePr>
          <p:nvPr>
            <p:extLst>
              <p:ext uri="{D42A27DB-BD31-4B8C-83A1-F6EECF244321}">
                <p14:modId xmlns:p14="http://schemas.microsoft.com/office/powerpoint/2010/main" val="3121060682"/>
              </p:ext>
            </p:extLst>
          </p:nvPr>
        </p:nvGraphicFramePr>
        <p:xfrm>
          <a:off x="7811176" y="1570945"/>
          <a:ext cx="3844635"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Slide Number Placeholder 4">
            <a:extLst>
              <a:ext uri="{FF2B5EF4-FFF2-40B4-BE49-F238E27FC236}">
                <a16:creationId xmlns:a16="http://schemas.microsoft.com/office/drawing/2014/main" id="{3D730A2D-C703-5640-B1D8-7A2C089C134A}"/>
              </a:ext>
            </a:extLst>
          </p:cNvPr>
          <p:cNvSpPr>
            <a:spLocks noGrp="1"/>
          </p:cNvSpPr>
          <p:nvPr>
            <p:ph type="sldNum" sz="quarter" idx="12"/>
          </p:nvPr>
        </p:nvSpPr>
        <p:spPr>
          <a:xfrm>
            <a:off x="9129453" y="6277901"/>
            <a:ext cx="2743200" cy="365125"/>
          </a:xfrm>
        </p:spPr>
        <p:txBody>
          <a:bodyPr/>
          <a:lstStyle/>
          <a:p>
            <a:fld id="{330EA680-D336-4FF7-8B7A-9848BB0A1C32}" type="slidenum">
              <a:rPr lang="en-US" smtClean="0"/>
              <a:t>7</a:t>
            </a:fld>
            <a:endParaRPr lang="en-US"/>
          </a:p>
        </p:txBody>
      </p:sp>
    </p:spTree>
    <p:extLst>
      <p:ext uri="{BB962C8B-B14F-4D97-AF65-F5344CB8AC3E}">
        <p14:creationId xmlns:p14="http://schemas.microsoft.com/office/powerpoint/2010/main" val="1055659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ontent Placeholder 12">
            <a:extLst>
              <a:ext uri="{FF2B5EF4-FFF2-40B4-BE49-F238E27FC236}">
                <a16:creationId xmlns:a16="http://schemas.microsoft.com/office/drawing/2014/main" id="{966EFB06-A609-884A-BD86-EC0BE840B03E}"/>
              </a:ext>
            </a:extLst>
          </p:cNvPr>
          <p:cNvGraphicFramePr>
            <a:graphicFrameLocks noGrp="1"/>
          </p:cNvGraphicFramePr>
          <p:nvPr>
            <p:ph sz="half" idx="1"/>
            <p:extLst>
              <p:ext uri="{D42A27DB-BD31-4B8C-83A1-F6EECF244321}">
                <p14:modId xmlns:p14="http://schemas.microsoft.com/office/powerpoint/2010/main" val="1562868170"/>
              </p:ext>
            </p:extLst>
          </p:nvPr>
        </p:nvGraphicFramePr>
        <p:xfrm>
          <a:off x="838200" y="1446213"/>
          <a:ext cx="4786745" cy="4968240"/>
        </p:xfrm>
        <a:graphic>
          <a:graphicData uri="http://schemas.openxmlformats.org/drawingml/2006/table">
            <a:tbl>
              <a:tblPr firstRow="1" bandRow="1">
                <a:tableStyleId>{5C22544A-7EE6-4342-B048-85BDC9FD1C3A}</a:tableStyleId>
              </a:tblPr>
              <a:tblGrid>
                <a:gridCol w="4786745">
                  <a:extLst>
                    <a:ext uri="{9D8B030D-6E8A-4147-A177-3AD203B41FA5}">
                      <a16:colId xmlns:a16="http://schemas.microsoft.com/office/drawing/2014/main" val="1227892621"/>
                    </a:ext>
                  </a:extLst>
                </a:gridCol>
              </a:tblGrid>
              <a:tr h="370840">
                <a:tc>
                  <a:txBody>
                    <a:bodyPr/>
                    <a:lstStyle/>
                    <a:p>
                      <a:pPr algn="ctr"/>
                      <a:r>
                        <a:rPr lang="en-US" sz="2200"/>
                        <a:t>Formality</a:t>
                      </a:r>
                    </a:p>
                  </a:txBody>
                  <a:tcPr/>
                </a:tc>
                <a:extLst>
                  <a:ext uri="{0D108BD9-81ED-4DB2-BD59-A6C34878D82A}">
                    <a16:rowId xmlns:a16="http://schemas.microsoft.com/office/drawing/2014/main" val="3811302378"/>
                  </a:ext>
                </a:extLst>
              </a:tr>
              <a:tr h="370840">
                <a:tc>
                  <a:txBody>
                    <a:bodyPr/>
                    <a:lstStyle/>
                    <a:p>
                      <a:pPr marL="342900" indent="-342900" algn="l" defTabSz="914400" rtl="0" eaLnBrk="1" fontAlgn="base" latinLnBrk="0" hangingPunct="1">
                        <a:buFont typeface="Wingdings" pitchFamily="2" charset="2"/>
                        <a:buChar char="q"/>
                      </a:pPr>
                      <a:r>
                        <a:rPr lang="en-US" sz="2000" kern="1200">
                          <a:solidFill>
                            <a:schemeClr val="tx1"/>
                          </a:solidFill>
                          <a:latin typeface="+mn-lt"/>
                          <a:ea typeface="+mn-ea"/>
                          <a:cs typeface="Arial"/>
                        </a:rPr>
                        <a:t>Is this a formal meeting requiring a vote, or is it a more informal work session? Are you aware of meeting or disclosure rules that may impact your pitch?</a:t>
                      </a:r>
                    </a:p>
                  </a:txBody>
                  <a:tcPr/>
                </a:tc>
                <a:extLst>
                  <a:ext uri="{0D108BD9-81ED-4DB2-BD59-A6C34878D82A}">
                    <a16:rowId xmlns:a16="http://schemas.microsoft.com/office/drawing/2014/main" val="4152183701"/>
                  </a:ext>
                </a:extLst>
              </a:tr>
              <a:tr h="370840">
                <a:tc>
                  <a:txBody>
                    <a:bodyPr/>
                    <a:lstStyle/>
                    <a:p>
                      <a:pPr marL="342900" marR="0" lvl="0" indent="-342900" algn="l" rtl="0" eaLnBrk="1" fontAlgn="base" latinLnBrk="0" hangingPunct="1">
                        <a:lnSpc>
                          <a:spcPct val="100000"/>
                        </a:lnSpc>
                        <a:spcBef>
                          <a:spcPts val="0"/>
                        </a:spcBef>
                        <a:spcAft>
                          <a:spcPts val="0"/>
                        </a:spcAft>
                        <a:buFont typeface="Wingdings" pitchFamily="2" charset="2"/>
                        <a:buChar char="q"/>
                      </a:pPr>
                      <a:r>
                        <a:rPr lang="en-US" sz="2000" kern="1200">
                          <a:solidFill>
                            <a:schemeClr val="tx1"/>
                          </a:solidFill>
                          <a:latin typeface="+mn-lt"/>
                          <a:ea typeface="+mn-ea"/>
                          <a:cs typeface="Arial"/>
                        </a:rPr>
                        <a:t>Will you have an opportunity at an informal work session to gauge general interest or offer advance notice to certain officials?</a:t>
                      </a:r>
                    </a:p>
                    <a:p>
                      <a:pPr marL="342900" marR="0" lvl="0" indent="-342900" algn="l" defTabSz="914400" rtl="0" eaLnBrk="1" fontAlgn="base" latinLnBrk="0" hangingPunct="1">
                        <a:lnSpc>
                          <a:spcPct val="100000"/>
                        </a:lnSpc>
                        <a:spcBef>
                          <a:spcPts val="0"/>
                        </a:spcBef>
                        <a:spcAft>
                          <a:spcPts val="0"/>
                        </a:spcAft>
                        <a:buClrTx/>
                        <a:buSzTx/>
                        <a:buFont typeface="Wingdings" pitchFamily="2" charset="2"/>
                        <a:buChar char="q"/>
                        <a:tabLst/>
                        <a:defRPr/>
                      </a:pPr>
                      <a:endParaRPr lang="en-US" sz="2000" kern="1200">
                        <a:solidFill>
                          <a:schemeClr val="tx1"/>
                        </a:solidFill>
                        <a:latin typeface="+mn-lt"/>
                        <a:ea typeface="+mn-ea"/>
                        <a:cs typeface="Arial"/>
                      </a:endParaRPr>
                    </a:p>
                  </a:txBody>
                  <a:tcPr/>
                </a:tc>
                <a:extLst>
                  <a:ext uri="{0D108BD9-81ED-4DB2-BD59-A6C34878D82A}">
                    <a16:rowId xmlns:a16="http://schemas.microsoft.com/office/drawing/2014/main" val="1634532308"/>
                  </a:ext>
                </a:extLst>
              </a:tr>
              <a:tr h="370840">
                <a:tc>
                  <a:txBody>
                    <a:bodyPr/>
                    <a:lstStyle/>
                    <a:p>
                      <a:pPr marL="342900" marR="0" lvl="0" indent="-342900" algn="l" defTabSz="914400" rtl="0" eaLnBrk="1" fontAlgn="base" latinLnBrk="0" hangingPunct="1">
                        <a:lnSpc>
                          <a:spcPct val="100000"/>
                        </a:lnSpc>
                        <a:spcBef>
                          <a:spcPts val="0"/>
                        </a:spcBef>
                        <a:spcAft>
                          <a:spcPts val="0"/>
                        </a:spcAft>
                        <a:buClrTx/>
                        <a:buSzTx/>
                        <a:buFont typeface="Wingdings" pitchFamily="2" charset="2"/>
                        <a:buChar char="q"/>
                        <a:tabLst/>
                        <a:defRPr/>
                      </a:pPr>
                      <a:r>
                        <a:rPr lang="en-US" sz="2000" kern="1200">
                          <a:solidFill>
                            <a:schemeClr val="tx1"/>
                          </a:solidFill>
                          <a:latin typeface="+mn-lt"/>
                          <a:ea typeface="+mn-ea"/>
                          <a:cs typeface="Arial"/>
                        </a:rPr>
                        <a:t>If you expect public comments from stakeholders in this setting, how do you plan to address any questions or concerns?</a:t>
                      </a:r>
                    </a:p>
                    <a:p>
                      <a:pPr marL="342900" marR="0" lvl="0" indent="-342900" algn="l" defTabSz="914400" rtl="0" eaLnBrk="1" fontAlgn="base" latinLnBrk="0" hangingPunct="1">
                        <a:lnSpc>
                          <a:spcPct val="100000"/>
                        </a:lnSpc>
                        <a:spcBef>
                          <a:spcPts val="0"/>
                        </a:spcBef>
                        <a:spcAft>
                          <a:spcPts val="0"/>
                        </a:spcAft>
                        <a:buClrTx/>
                        <a:buSzTx/>
                        <a:buFont typeface="Wingdings" pitchFamily="2" charset="2"/>
                        <a:buChar char="q"/>
                        <a:tabLst/>
                        <a:defRPr/>
                      </a:pPr>
                      <a:endParaRPr lang="en-US" sz="2000" kern="1200">
                        <a:solidFill>
                          <a:schemeClr val="tx1"/>
                        </a:solidFill>
                        <a:latin typeface="+mn-lt"/>
                        <a:ea typeface="+mn-ea"/>
                        <a:cs typeface="Arial"/>
                      </a:endParaRPr>
                    </a:p>
                  </a:txBody>
                  <a:tcPr/>
                </a:tc>
                <a:extLst>
                  <a:ext uri="{0D108BD9-81ED-4DB2-BD59-A6C34878D82A}">
                    <a16:rowId xmlns:a16="http://schemas.microsoft.com/office/drawing/2014/main" val="2589868498"/>
                  </a:ext>
                </a:extLst>
              </a:tr>
            </a:tbl>
          </a:graphicData>
        </a:graphic>
      </p:graphicFrame>
      <p:graphicFrame>
        <p:nvGraphicFramePr>
          <p:cNvPr id="15" name="Content Placeholder 14">
            <a:extLst>
              <a:ext uri="{FF2B5EF4-FFF2-40B4-BE49-F238E27FC236}">
                <a16:creationId xmlns:a16="http://schemas.microsoft.com/office/drawing/2014/main" id="{47F1E97F-35AF-2C44-BDEA-7EA66D70EAB0}"/>
              </a:ext>
            </a:extLst>
          </p:cNvPr>
          <p:cNvGraphicFramePr>
            <a:graphicFrameLocks noGrp="1"/>
          </p:cNvGraphicFramePr>
          <p:nvPr>
            <p:ph sz="half" idx="2"/>
            <p:extLst>
              <p:ext uri="{D42A27DB-BD31-4B8C-83A1-F6EECF244321}">
                <p14:modId xmlns:p14="http://schemas.microsoft.com/office/powerpoint/2010/main" val="1607868238"/>
              </p:ext>
            </p:extLst>
          </p:nvPr>
        </p:nvGraphicFramePr>
        <p:xfrm>
          <a:off x="6567488" y="1446213"/>
          <a:ext cx="4786312" cy="4968240"/>
        </p:xfrm>
        <a:graphic>
          <a:graphicData uri="http://schemas.openxmlformats.org/drawingml/2006/table">
            <a:tbl>
              <a:tblPr firstRow="1" bandRow="1">
                <a:tableStyleId>{93296810-A885-4BE3-A3E7-6D5BEEA58F35}</a:tableStyleId>
              </a:tblPr>
              <a:tblGrid>
                <a:gridCol w="4786312">
                  <a:extLst>
                    <a:ext uri="{9D8B030D-6E8A-4147-A177-3AD203B41FA5}">
                      <a16:colId xmlns:a16="http://schemas.microsoft.com/office/drawing/2014/main" val="1116882839"/>
                    </a:ext>
                  </a:extLst>
                </a:gridCol>
              </a:tblGrid>
              <a:tr h="370840">
                <a:tc>
                  <a:txBody>
                    <a:bodyPr/>
                    <a:lstStyle/>
                    <a:p>
                      <a:pPr algn="ctr"/>
                      <a:r>
                        <a:rPr lang="en-US" sz="2200"/>
                        <a:t>Publicity and Press</a:t>
                      </a:r>
                    </a:p>
                  </a:txBody>
                  <a:tcPr/>
                </a:tc>
                <a:extLst>
                  <a:ext uri="{0D108BD9-81ED-4DB2-BD59-A6C34878D82A}">
                    <a16:rowId xmlns:a16="http://schemas.microsoft.com/office/drawing/2014/main" val="3020833183"/>
                  </a:ext>
                </a:extLst>
              </a:tr>
              <a:tr h="370840">
                <a:tc>
                  <a:txBody>
                    <a:bodyPr/>
                    <a:lstStyle/>
                    <a:p>
                      <a:pPr marL="342900" marR="0" lvl="0" indent="-342900" algn="l" rtl="0" eaLnBrk="1" fontAlgn="base" latinLnBrk="0" hangingPunct="1">
                        <a:lnSpc>
                          <a:spcPct val="100000"/>
                        </a:lnSpc>
                        <a:spcBef>
                          <a:spcPts val="0"/>
                        </a:spcBef>
                        <a:spcAft>
                          <a:spcPts val="0"/>
                        </a:spcAft>
                        <a:buFont typeface="Wingdings" pitchFamily="2" charset="2"/>
                        <a:buChar char="q"/>
                      </a:pPr>
                      <a:r>
                        <a:rPr lang="en-US" sz="2000" kern="1200">
                          <a:solidFill>
                            <a:schemeClr val="tx1"/>
                          </a:solidFill>
                          <a:latin typeface="+mn-lt"/>
                          <a:ea typeface="+mn-ea"/>
                          <a:cs typeface="Arial"/>
                        </a:rPr>
                        <a:t>Will the meeting be closed or open to the public? </a:t>
                      </a:r>
                      <a:endParaRPr lang="en-US"/>
                    </a:p>
                    <a:p>
                      <a:pPr marL="342900" marR="0" lvl="0" indent="-342900" algn="l">
                        <a:lnSpc>
                          <a:spcPct val="100000"/>
                        </a:lnSpc>
                        <a:spcBef>
                          <a:spcPts val="0"/>
                        </a:spcBef>
                        <a:spcAft>
                          <a:spcPts val="0"/>
                        </a:spcAft>
                        <a:buFont typeface="Wingdings" pitchFamily="2" charset="2"/>
                        <a:buChar char="q"/>
                      </a:pPr>
                      <a:r>
                        <a:rPr lang="en-US" sz="2000" kern="1200">
                          <a:solidFill>
                            <a:schemeClr val="tx1"/>
                          </a:solidFill>
                          <a:latin typeface="+mn-lt"/>
                          <a:ea typeface="+mn-ea"/>
                          <a:cs typeface="Arial"/>
                        </a:rPr>
                        <a:t>Will local press be in attendance? </a:t>
                      </a:r>
                    </a:p>
                    <a:p>
                      <a:pPr marL="342900" marR="0" lvl="0" indent="-342900" algn="l">
                        <a:lnSpc>
                          <a:spcPct val="100000"/>
                        </a:lnSpc>
                        <a:spcBef>
                          <a:spcPts val="0"/>
                        </a:spcBef>
                        <a:spcAft>
                          <a:spcPts val="0"/>
                        </a:spcAft>
                        <a:buFont typeface="Wingdings" pitchFamily="2" charset="2"/>
                        <a:buChar char="q"/>
                      </a:pPr>
                      <a:endParaRPr lang="en-US" sz="2000" kern="1200">
                        <a:solidFill>
                          <a:schemeClr val="tx1"/>
                        </a:solidFill>
                        <a:latin typeface="+mn-lt"/>
                        <a:ea typeface="+mn-ea"/>
                        <a:cs typeface="Arial"/>
                      </a:endParaRPr>
                    </a:p>
                  </a:txBody>
                  <a:tcPr/>
                </a:tc>
                <a:extLst>
                  <a:ext uri="{0D108BD9-81ED-4DB2-BD59-A6C34878D82A}">
                    <a16:rowId xmlns:a16="http://schemas.microsoft.com/office/drawing/2014/main" val="1101511875"/>
                  </a:ext>
                </a:extLst>
              </a:tr>
              <a:tr h="370840">
                <a:tc>
                  <a:txBody>
                    <a:bodyPr/>
                    <a:lstStyle/>
                    <a:p>
                      <a:pPr marL="342900" marR="0" lvl="0" indent="-342900" algn="l" rtl="0" eaLnBrk="1" fontAlgn="base" latinLnBrk="0" hangingPunct="1">
                        <a:lnSpc>
                          <a:spcPct val="100000"/>
                        </a:lnSpc>
                        <a:spcBef>
                          <a:spcPts val="0"/>
                        </a:spcBef>
                        <a:spcAft>
                          <a:spcPts val="0"/>
                        </a:spcAft>
                        <a:buFont typeface="Wingdings" pitchFamily="2" charset="2"/>
                        <a:buChar char="q"/>
                      </a:pPr>
                      <a:r>
                        <a:rPr lang="en-US" sz="2000" kern="1200">
                          <a:solidFill>
                            <a:schemeClr val="tx1"/>
                          </a:solidFill>
                          <a:latin typeface="+mn-lt"/>
                          <a:ea typeface="+mn-ea"/>
                          <a:cs typeface="Arial"/>
                        </a:rPr>
                        <a:t>Could this project be newsworthy to the community? </a:t>
                      </a:r>
                      <a:endParaRPr lang="en-US"/>
                    </a:p>
                    <a:p>
                      <a:pPr marL="342900" marR="0" lvl="0" indent="-342900" algn="l" defTabSz="914400">
                        <a:lnSpc>
                          <a:spcPct val="100000"/>
                        </a:lnSpc>
                        <a:spcBef>
                          <a:spcPts val="0"/>
                        </a:spcBef>
                        <a:spcAft>
                          <a:spcPts val="0"/>
                        </a:spcAft>
                        <a:buClrTx/>
                        <a:buSzTx/>
                        <a:buFont typeface="Wingdings" pitchFamily="2" charset="2"/>
                        <a:buChar char="q"/>
                        <a:tabLst/>
                        <a:defRPr/>
                      </a:pPr>
                      <a:r>
                        <a:rPr lang="en-US" sz="2000" kern="1200">
                          <a:solidFill>
                            <a:schemeClr val="tx1"/>
                          </a:solidFill>
                          <a:latin typeface="+mn-lt"/>
                          <a:ea typeface="+mn-ea"/>
                          <a:cs typeface="Arial"/>
                        </a:rPr>
                        <a:t>Is your communications team involved? Remember, anything you say publicly is “on the record.”</a:t>
                      </a:r>
                    </a:p>
                  </a:txBody>
                  <a:tcPr/>
                </a:tc>
                <a:extLst>
                  <a:ext uri="{0D108BD9-81ED-4DB2-BD59-A6C34878D82A}">
                    <a16:rowId xmlns:a16="http://schemas.microsoft.com/office/drawing/2014/main" val="924134603"/>
                  </a:ext>
                </a:extLst>
              </a:tr>
              <a:tr h="370840">
                <a:tc>
                  <a:txBody>
                    <a:bodyPr/>
                    <a:lstStyle/>
                    <a:p>
                      <a:pPr marL="342900" marR="0" lvl="0" indent="-342900" algn="l" defTabSz="914400" rtl="0" eaLnBrk="1" fontAlgn="base" latinLnBrk="0" hangingPunct="1">
                        <a:lnSpc>
                          <a:spcPct val="100000"/>
                        </a:lnSpc>
                        <a:spcBef>
                          <a:spcPts val="0"/>
                        </a:spcBef>
                        <a:spcAft>
                          <a:spcPts val="0"/>
                        </a:spcAft>
                        <a:buClrTx/>
                        <a:buSzTx/>
                        <a:buFont typeface="Wingdings" pitchFamily="2" charset="2"/>
                        <a:buChar char="q"/>
                        <a:tabLst/>
                        <a:defRPr/>
                      </a:pPr>
                      <a:r>
                        <a:rPr lang="en-US" sz="2000" kern="1200">
                          <a:solidFill>
                            <a:schemeClr val="tx1"/>
                          </a:solidFill>
                          <a:latin typeface="+mn-lt"/>
                          <a:ea typeface="+mn-ea"/>
                          <a:cs typeface="Arial"/>
                        </a:rPr>
                        <a:t>Will you have an opportunity to talk with your local press? If so, this is an opportunity to share prepared talking points, FAQs, or a briefing sheet and add “off the record” insights.</a:t>
                      </a:r>
                    </a:p>
                  </a:txBody>
                  <a:tcPr/>
                </a:tc>
                <a:extLst>
                  <a:ext uri="{0D108BD9-81ED-4DB2-BD59-A6C34878D82A}">
                    <a16:rowId xmlns:a16="http://schemas.microsoft.com/office/drawing/2014/main" val="1257942041"/>
                  </a:ext>
                </a:extLst>
              </a:tr>
            </a:tbl>
          </a:graphicData>
        </a:graphic>
      </p:graphicFrame>
      <p:sp>
        <p:nvSpPr>
          <p:cNvPr id="3" name="Slide Number Placeholder 2">
            <a:extLst>
              <a:ext uri="{FF2B5EF4-FFF2-40B4-BE49-F238E27FC236}">
                <a16:creationId xmlns:a16="http://schemas.microsoft.com/office/drawing/2014/main" id="{5991BAB8-E964-974F-96CE-BAD8704C0821}"/>
              </a:ext>
            </a:extLst>
          </p:cNvPr>
          <p:cNvSpPr>
            <a:spLocks noGrp="1"/>
          </p:cNvSpPr>
          <p:nvPr>
            <p:ph type="sldNum" sz="quarter" idx="12"/>
          </p:nvPr>
        </p:nvSpPr>
        <p:spPr/>
        <p:txBody>
          <a:bodyPr/>
          <a:lstStyle/>
          <a:p>
            <a:fld id="{E006F308-3FF6-3F4F-90C1-46C679519347}" type="slidenum">
              <a:rPr lang="en-US" smtClean="0"/>
              <a:t>8</a:t>
            </a:fld>
            <a:endParaRPr lang="en-US"/>
          </a:p>
        </p:txBody>
      </p:sp>
      <p:sp>
        <p:nvSpPr>
          <p:cNvPr id="5" name="Title 4">
            <a:extLst>
              <a:ext uri="{FF2B5EF4-FFF2-40B4-BE49-F238E27FC236}">
                <a16:creationId xmlns:a16="http://schemas.microsoft.com/office/drawing/2014/main" id="{E16D08C3-BF5D-634F-859B-14D7797384AF}"/>
              </a:ext>
            </a:extLst>
          </p:cNvPr>
          <p:cNvSpPr>
            <a:spLocks noGrp="1"/>
          </p:cNvSpPr>
          <p:nvPr>
            <p:ph type="title"/>
          </p:nvPr>
        </p:nvSpPr>
        <p:spPr/>
        <p:txBody>
          <a:bodyPr>
            <a:normAutofit/>
          </a:bodyPr>
          <a:lstStyle/>
          <a:p>
            <a:r>
              <a:rPr lang="en-US"/>
              <a:t>Meeting Format</a:t>
            </a:r>
          </a:p>
        </p:txBody>
      </p:sp>
      <p:sp>
        <p:nvSpPr>
          <p:cNvPr id="7" name="TextBox 6">
            <a:extLst>
              <a:ext uri="{FF2B5EF4-FFF2-40B4-BE49-F238E27FC236}">
                <a16:creationId xmlns:a16="http://schemas.microsoft.com/office/drawing/2014/main" id="{CA8A0DF7-3BC1-6349-80C8-FA3A56CE27B4}"/>
              </a:ext>
            </a:extLst>
          </p:cNvPr>
          <p:cNvSpPr txBox="1"/>
          <p:nvPr/>
        </p:nvSpPr>
        <p:spPr>
          <a:xfrm>
            <a:off x="312420" y="846860"/>
            <a:ext cx="10435472" cy="369332"/>
          </a:xfrm>
          <a:prstGeom prst="rect">
            <a:avLst/>
          </a:prstGeom>
          <a:noFill/>
        </p:spPr>
        <p:txBody>
          <a:bodyPr wrap="square" rtlCol="0">
            <a:spAutoFit/>
          </a:bodyPr>
          <a:lstStyle/>
          <a:p>
            <a:r>
              <a:rPr lang="en-US" b="1" i="1" dirty="0"/>
              <a:t>Consider how the meeting format might impact your presentation and adapt your pitch accordingly.</a:t>
            </a:r>
          </a:p>
        </p:txBody>
      </p:sp>
    </p:spTree>
    <p:extLst>
      <p:ext uri="{BB962C8B-B14F-4D97-AF65-F5344CB8AC3E}">
        <p14:creationId xmlns:p14="http://schemas.microsoft.com/office/powerpoint/2010/main" val="13506695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Bloomberg Philanthropies ACCC">
      <a:dk1>
        <a:srgbClr val="000000"/>
      </a:dk1>
      <a:lt1>
        <a:srgbClr val="FFFFFF"/>
      </a:lt1>
      <a:dk2>
        <a:srgbClr val="000000"/>
      </a:dk2>
      <a:lt2>
        <a:srgbClr val="FEFFFE"/>
      </a:lt2>
      <a:accent1>
        <a:srgbClr val="397CB9"/>
      </a:accent1>
      <a:accent2>
        <a:srgbClr val="499F2C"/>
      </a:accent2>
      <a:accent3>
        <a:srgbClr val="397CB9"/>
      </a:accent3>
      <a:accent4>
        <a:srgbClr val="499F2C"/>
      </a:accent4>
      <a:accent5>
        <a:srgbClr val="397BB9"/>
      </a:accent5>
      <a:accent6>
        <a:srgbClr val="499F2C"/>
      </a:accent6>
      <a:hlink>
        <a:srgbClr val="499F2C"/>
      </a:hlink>
      <a:folHlink>
        <a:srgbClr val="397BB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RMI-CWR">
      <a:dk1>
        <a:srgbClr val="00041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roject xmlns="be125f08-6a70-4c1a-babf-879bb9e70b84">CRA</Project>
    <j701405ce5a04afa85804021ce7a4b2c xmlns="be125f08-6a70-4c1a-babf-879bb9e70b84">
      <Terms xmlns="http://schemas.microsoft.com/office/infopath/2007/PartnerControls">
        <TermInfo xmlns="http://schemas.microsoft.com/office/infopath/2007/PartnerControls">
          <TermName xmlns="http://schemas.microsoft.com/office/infopath/2007/PartnerControls">Draft</TermName>
          <TermId xmlns="http://schemas.microsoft.com/office/infopath/2007/PartnerControls">1196e416-c1e2-46e4-892a-39f21fb650b4</TermId>
        </TermInfo>
      </Terms>
    </j701405ce5a04afa85804021ce7a4b2c>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32A84692264644D8349D41615769519" ma:contentTypeVersion="14" ma:contentTypeDescription="Create a new document." ma:contentTypeScope="" ma:versionID="2bfa4c4d4ad3d8f8d80efbc6ad93da9a">
  <xsd:schema xmlns:xsd="http://www.w3.org/2001/XMLSchema" xmlns:xs="http://www.w3.org/2001/XMLSchema" xmlns:p="http://schemas.microsoft.com/office/2006/metadata/properties" xmlns:ns2="be125f08-6a70-4c1a-babf-879bb9e70b84" xmlns:ns3="11a122a2-e9a0-45aa-b3b5-ba95f14adb2c" targetNamespace="http://schemas.microsoft.com/office/2006/metadata/properties" ma:root="true" ma:fieldsID="23060e8dfeab7b026f9928394fb7e043" ns2:_="" ns3:_="">
    <xsd:import namespace="be125f08-6a70-4c1a-babf-879bb9e70b84"/>
    <xsd:import namespace="11a122a2-e9a0-45aa-b3b5-ba95f14adb2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Project" minOccurs="0"/>
                <xsd:element ref="ns2:j701405ce5a04afa85804021ce7a4b2c"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125f08-6a70-4c1a-babf-879bb9e70b8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Project" ma:index="18" nillable="true" ma:displayName="Project" ma:default="CRA" ma:format="Dropdown" ma:internalName="Project">
      <xsd:simpleType>
        <xsd:restriction base="dms:Choice">
          <xsd:enumeration value="CRA"/>
        </xsd:restriction>
      </xsd:simpleType>
    </xsd:element>
    <xsd:element name="j701405ce5a04afa85804021ce7a4b2c" ma:index="20" nillable="true" ma:taxonomy="true" ma:internalName="j701405ce5a04afa85804021ce7a4b2c" ma:taxonomyFieldName="Document_x0020_Status" ma:displayName="Document Status" ma:default="10;#Draft|1196e416-c1e2-46e4-892a-39f21fb650b4" ma:fieldId="{3701405c-e5a0-4afa-8580-4021ce7a4b2c}" ma:sspId="78ca830c-a034-4168-b956-d7763e68b615" ma:termSetId="d65b1371-216a-449b-be5c-ac755384594b" ma:anchorId="00000000-0000-0000-0000-000000000000" ma:open="false" ma:isKeyword="false">
      <xsd:complexType>
        <xsd:sequence>
          <xsd:element ref="pc:Terms" minOccurs="0" maxOccurs="1"/>
        </xsd:sequence>
      </xsd:complexType>
    </xsd:element>
    <xsd:element name="MediaServiceDateTaken" ma:index="21"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1a122a2-e9a0-45aa-b3b5-ba95f14adb2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C84D62-8182-41CE-BFE2-AD8E97946243}">
  <ds:schemaRefs>
    <ds:schemaRef ds:uri="http://schemas.microsoft.com/office/2006/metadata/properties"/>
    <ds:schemaRef ds:uri="http://schemas.microsoft.com/office/infopath/2007/PartnerControls"/>
    <ds:schemaRef ds:uri="be125f08-6a70-4c1a-babf-879bb9e70b84"/>
  </ds:schemaRefs>
</ds:datastoreItem>
</file>

<file path=customXml/itemProps2.xml><?xml version="1.0" encoding="utf-8"?>
<ds:datastoreItem xmlns:ds="http://schemas.openxmlformats.org/officeDocument/2006/customXml" ds:itemID="{69E3F8FA-9A34-465B-8B62-7F8A9DEB7BEA}">
  <ds:schemaRefs>
    <ds:schemaRef ds:uri="http://schemas.microsoft.com/sharepoint/v3/contenttype/forms"/>
  </ds:schemaRefs>
</ds:datastoreItem>
</file>

<file path=customXml/itemProps3.xml><?xml version="1.0" encoding="utf-8"?>
<ds:datastoreItem xmlns:ds="http://schemas.openxmlformats.org/officeDocument/2006/customXml" ds:itemID="{08365165-F53F-4680-A2F2-C10FAF4307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125f08-6a70-4c1a-babf-879bb9e70b84"/>
    <ds:schemaRef ds:uri="11a122a2-e9a0-45aa-b3b5-ba95f14adb2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1735</Words>
  <Application>Microsoft Office PowerPoint</Application>
  <PresentationFormat>Widescreen</PresentationFormat>
  <Paragraphs>135</Paragraphs>
  <Slides>8</Slides>
  <Notes>7</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Custom Design</vt:lpstr>
      <vt:lpstr>PowerPoint Presentation</vt:lpstr>
      <vt:lpstr>An Introduction to Pitch Deck Resources</vt:lpstr>
      <vt:lpstr>Key Stakeholders </vt:lpstr>
      <vt:lpstr>Key Stakeholders – Mapping Framework</vt:lpstr>
      <vt:lpstr>Target Audiences</vt:lpstr>
      <vt:lpstr>Local Priorities and Politics</vt:lpstr>
      <vt:lpstr>Local Priorities and Politics</vt:lpstr>
      <vt:lpstr>Meeting Format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Popkin</dc:creator>
  <cp:lastModifiedBy>Matthew Popkin</cp:lastModifiedBy>
  <cp:revision>2</cp:revision>
  <dcterms:created xsi:type="dcterms:W3CDTF">2020-03-17T21:54:55Z</dcterms:created>
  <dcterms:modified xsi:type="dcterms:W3CDTF">2020-04-16T16:33:40Z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0x010100332A84692264644D8349D41615769519</vt:lpwstr>
  </property>
  <property fmtid="{D5CDD505-2E9C-101B-9397-08002B2CF9AE}" pid="3" name="n48685bf95bc4b8fa4aa6bfb34ecb222">
    <vt:lpwstr>Carbon Free Cities and Regions|a59d5bc4-4b27-40c9-ae91-854acbad63d5</vt:lpwstr>
  </property>
  <property fmtid="{D5CDD505-2E9C-101B-9397-08002B2CF9AE}" pid="4" name="i44d58dc1cf74c3bb0600f75e80272a0">
    <vt:lpwstr>United States|e78c81d2-f77a-4423-bced-88c0de1115e6</vt:lpwstr>
  </property>
  <property fmtid="{D5CDD505-2E9C-101B-9397-08002B2CF9AE}" pid="5" name="a89724b4e3534976bc6d4cbd830a24d7">
    <vt:lpwstr>CRC - Cities Renewable Accelerator|069c7d1d-9788-4f22-967a-b544052192ed</vt:lpwstr>
  </property>
  <property fmtid="{D5CDD505-2E9C-101B-9397-08002B2CF9AE}" pid="6" name="gc2bdc12101d49aa9188caec24efa8bb">
    <vt:lpwstr>Unrestricted|e3b3d182-2f78-40d0-877f-b4ead85fe795</vt:lpwstr>
  </property>
  <property fmtid="{D5CDD505-2E9C-101B-9397-08002B2CF9AE}" pid="7" name="Document Status">
    <vt:lpwstr>10;#Draft|1196e416-c1e2-46e4-892a-39f21fb650b4</vt:lpwstr>
  </property>
  <property fmtid="{D5CDD505-2E9C-101B-9397-08002B2CF9AE}" pid="8" name="Program">
    <vt:lpwstr>11;#Carbon Free Cities and Regions|a59d5bc4-4b27-40c9-ae91-854acbad63d5</vt:lpwstr>
  </property>
  <property fmtid="{D5CDD505-2E9C-101B-9397-08002B2CF9AE}" pid="9" name="Restricted0">
    <vt:lpwstr>14;#Unrestricted|e3b3d182-2f78-40d0-877f-b4ead85fe795</vt:lpwstr>
  </property>
  <property fmtid="{D5CDD505-2E9C-101B-9397-08002B2CF9AE}" pid="10" name="Initiative">
    <vt:lpwstr>12;#CRC - Cities Renewable Accelerator|069c7d1d-9788-4f22-967a-b544052192ed</vt:lpwstr>
  </property>
  <property fmtid="{D5CDD505-2E9C-101B-9397-08002B2CF9AE}" pid="11" name="TaxCatchAll">
    <vt:lpwstr>13;#United States|e78c81d2-f77a-4423-bced-88c0de1115e6;#12;#CRC - Cities Renewable Accelerator|069c7d1d-9788-4f22-967a-b544052192ed;#11;#Carbon Free Cities and Regions|a59d5bc4-4b27-40c9-ae91-854acbad63d5;#10;#Draft|1196e416-c1e2-46e4-892a-39f21fb650b4;#1</vt:lpwstr>
  </property>
  <property fmtid="{D5CDD505-2E9C-101B-9397-08002B2CF9AE}" pid="12" name="Geography">
    <vt:lpwstr>13;#United States|e78c81d2-f77a-4423-bced-88c0de1115e6</vt:lpwstr>
  </property>
</Properties>
</file>